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HbfHNuxx/VKEsH3XblMGg==" hashData="4HTFHzMff0D0Dopi6KGIRpCoD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6630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26/09/2021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La vie privée des animaux année 90 20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10088" y="568104"/>
            <a:ext cx="4413152" cy="248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4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2021-09-26T08:52:21Z</dcterms:modified>
</cp:coreProperties>
</file>