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8" r:id="rId2"/>
    <p:sldId id="279" r:id="rId3"/>
    <p:sldId id="27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GLRevuPzyRW9S3abMOcjQ==" hashData="qloMSWnQj6klYCVkGJVb1Jgq4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9E"/>
    <a:srgbClr val="644C00"/>
    <a:srgbClr val="5CD656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098" autoAdjust="0"/>
    <p:restoredTop sz="94660"/>
  </p:normalViewPr>
  <p:slideViewPr>
    <p:cSldViewPr>
      <p:cViewPr>
        <p:scale>
          <a:sx n="78" d="100"/>
          <a:sy n="78" d="100"/>
        </p:scale>
        <p:origin x="-1834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779352-6120-4096-B4BB-83A686A6DA49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E73FC8-237E-46EE-8DEB-102F6BE84C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19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C1BB0-8563-4588-82CC-78E83881C8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6347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AE106-19E3-4EA1-B2B2-059861DF5B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2686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ACBCE3-91A0-48AF-A566-1BBF5EB26E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5739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B7206-8E95-4F66-ABA4-7A6ACD207E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802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2911FF-F7F4-4131-BE39-B7021EA427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62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EEC3A-2FB6-4F70-99FE-C27E19C30A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696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99A2A-4492-43BF-9CAF-0DB1CAA3D9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5517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3E095-EB12-411D-8F2E-A5A5525A25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528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1F735-F3D0-48AB-9557-5F2F5E71DD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49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2ABCF-5EA7-41AB-92F9-890ABE0B06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032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504CD-5ADD-4767-9E0E-4A7B0B3AEC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1588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bg2">
                <a:lumMod val="75000"/>
              </a:schemeClr>
            </a:gs>
            <a:gs pos="76000">
              <a:schemeClr val="tx1"/>
            </a:gs>
            <a:gs pos="92000">
              <a:schemeClr val="accent4">
                <a:lumMod val="10000"/>
              </a:schemeClr>
            </a:gs>
            <a:gs pos="81000">
              <a:srgbClr val="5CD656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C82B89-87B6-45F2-9112-AB3BEDD682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bin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5.bin"/><Relationship Id="rId26" Type="http://schemas.openxmlformats.org/officeDocument/2006/relationships/audio" Target="../media/audio9.bin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3.bin"/><Relationship Id="rId42" Type="http://schemas.openxmlformats.org/officeDocument/2006/relationships/image" Target="../media/image34.jpeg"/><Relationship Id="rId47" Type="http://schemas.microsoft.com/office/2007/relationships/hdphoto" Target="../media/hdphoto2.wdp"/><Relationship Id="rId50" Type="http://schemas.microsoft.com/office/2007/relationships/hdphoto" Target="../media/hdphoto3.wdp"/><Relationship Id="rId55" Type="http://schemas.openxmlformats.org/officeDocument/2006/relationships/image" Target="../media/image43.jpeg"/><Relationship Id="rId63" Type="http://schemas.microsoft.com/office/2007/relationships/hdphoto" Target="../media/hdphoto5.wdp"/><Relationship Id="rId68" Type="http://schemas.openxmlformats.org/officeDocument/2006/relationships/image" Target="../media/image5.gif"/><Relationship Id="rId7" Type="http://schemas.openxmlformats.org/officeDocument/2006/relationships/image" Target="../media/image14.gif"/><Relationship Id="rId2" Type="http://schemas.openxmlformats.org/officeDocument/2006/relationships/image" Target="../media/image10.png"/><Relationship Id="rId16" Type="http://schemas.openxmlformats.org/officeDocument/2006/relationships/audio" Target="../media/audio4.bin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24" Type="http://schemas.openxmlformats.org/officeDocument/2006/relationships/audio" Target="../media/audio8.bin"/><Relationship Id="rId32" Type="http://schemas.openxmlformats.org/officeDocument/2006/relationships/audio" Target="../media/audio12.bin"/><Relationship Id="rId37" Type="http://schemas.openxmlformats.org/officeDocument/2006/relationships/image" Target="../media/image31.jpeg"/><Relationship Id="rId40" Type="http://schemas.openxmlformats.org/officeDocument/2006/relationships/audio" Target="../media/audio16.bin"/><Relationship Id="rId45" Type="http://schemas.openxmlformats.org/officeDocument/2006/relationships/image" Target="../media/image36.gif"/><Relationship Id="rId53" Type="http://schemas.openxmlformats.org/officeDocument/2006/relationships/image" Target="../media/image41.gif"/><Relationship Id="rId58" Type="http://schemas.openxmlformats.org/officeDocument/2006/relationships/image" Target="../media/image45.jpeg"/><Relationship Id="rId66" Type="http://schemas.openxmlformats.org/officeDocument/2006/relationships/image" Target="../media/image51.jpeg"/><Relationship Id="rId5" Type="http://schemas.openxmlformats.org/officeDocument/2006/relationships/image" Target="../media/image12.png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0.bin"/><Relationship Id="rId36" Type="http://schemas.openxmlformats.org/officeDocument/2006/relationships/audio" Target="../media/audio14.bin"/><Relationship Id="rId49" Type="http://schemas.openxmlformats.org/officeDocument/2006/relationships/image" Target="../media/image39.png"/><Relationship Id="rId57" Type="http://schemas.openxmlformats.org/officeDocument/2006/relationships/audio" Target="../media/audio18.bin"/><Relationship Id="rId61" Type="http://schemas.openxmlformats.org/officeDocument/2006/relationships/image" Target="../media/image48.gif"/><Relationship Id="rId10" Type="http://schemas.openxmlformats.org/officeDocument/2006/relationships/image" Target="../media/image17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jpeg"/><Relationship Id="rId52" Type="http://schemas.microsoft.com/office/2007/relationships/hdphoto" Target="../media/hdphoto4.wdp"/><Relationship Id="rId60" Type="http://schemas.openxmlformats.org/officeDocument/2006/relationships/image" Target="../media/image47.gif"/><Relationship Id="rId65" Type="http://schemas.microsoft.com/office/2007/relationships/hdphoto" Target="../media/hdphoto6.wdp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3.bin"/><Relationship Id="rId22" Type="http://schemas.openxmlformats.org/officeDocument/2006/relationships/audio" Target="../media/audio7.bin"/><Relationship Id="rId27" Type="http://schemas.openxmlformats.org/officeDocument/2006/relationships/image" Target="../media/image26.jpeg"/><Relationship Id="rId30" Type="http://schemas.openxmlformats.org/officeDocument/2006/relationships/audio" Target="../media/audio11.bin"/><Relationship Id="rId35" Type="http://schemas.openxmlformats.org/officeDocument/2006/relationships/image" Target="../media/image30.jpeg"/><Relationship Id="rId43" Type="http://schemas.openxmlformats.org/officeDocument/2006/relationships/audio" Target="../media/audio17.bin"/><Relationship Id="rId48" Type="http://schemas.openxmlformats.org/officeDocument/2006/relationships/image" Target="../media/image38.gif"/><Relationship Id="rId56" Type="http://schemas.openxmlformats.org/officeDocument/2006/relationships/image" Target="../media/image44.jpeg"/><Relationship Id="rId64" Type="http://schemas.openxmlformats.org/officeDocument/2006/relationships/image" Target="../media/image50.jpeg"/><Relationship Id="rId69" Type="http://schemas.openxmlformats.org/officeDocument/2006/relationships/image" Target="../media/image52.png"/><Relationship Id="rId8" Type="http://schemas.openxmlformats.org/officeDocument/2006/relationships/image" Target="../media/image15.gif"/><Relationship Id="rId51" Type="http://schemas.openxmlformats.org/officeDocument/2006/relationships/image" Target="../media/image40.png"/><Relationship Id="rId3" Type="http://schemas.microsoft.com/office/2007/relationships/hdphoto" Target="../media/hdphoto1.wdp"/><Relationship Id="rId12" Type="http://schemas.openxmlformats.org/officeDocument/2006/relationships/audio" Target="../media/audio2.bin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5.bin"/><Relationship Id="rId46" Type="http://schemas.openxmlformats.org/officeDocument/2006/relationships/image" Target="../media/image37.png"/><Relationship Id="rId59" Type="http://schemas.openxmlformats.org/officeDocument/2006/relationships/image" Target="../media/image46.png"/><Relationship Id="rId67" Type="http://schemas.microsoft.com/office/2007/relationships/hdphoto" Target="../media/hdphoto7.wdp"/><Relationship Id="rId20" Type="http://schemas.openxmlformats.org/officeDocument/2006/relationships/audio" Target="../media/audio6.bin"/><Relationship Id="rId41" Type="http://schemas.openxmlformats.org/officeDocument/2006/relationships/image" Target="../media/image33.jpeg"/><Relationship Id="rId54" Type="http://schemas.openxmlformats.org/officeDocument/2006/relationships/image" Target="../media/image42.gif"/><Relationship Id="rId62" Type="http://schemas.openxmlformats.org/officeDocument/2006/relationships/image" Target="../media/image49.png"/><Relationship Id="rId70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.F3000.wav">
            <a:hlinkClick r:id="" action="ppaction://media"/>
          </p:cNvPr>
          <p:cNvPicPr>
            <a:picLocks noRot="1" noChangeAspect="1"/>
          </p:cNvPicPr>
          <p:nvPr>
            <a:wavAudioFile r:embed="rId1" name="01.Florent Pagny - Savoir Aimer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9" name="Cadre 8"/>
          <p:cNvSpPr/>
          <p:nvPr/>
        </p:nvSpPr>
        <p:spPr>
          <a:xfrm>
            <a:off x="1476375" y="1271588"/>
            <a:ext cx="6269038" cy="4318000"/>
          </a:xfrm>
          <a:prstGeom prst="frame">
            <a:avLst>
              <a:gd name="adj1" fmla="val 218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Picture 3" descr="C:\Users\christelle\Desktop\Image3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5250"/>
            <a:ext cx="89281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304925"/>
            <a:ext cx="6269038" cy="4284663"/>
          </a:xfrm>
          <a:prstGeom prst="frame">
            <a:avLst>
              <a:gd name="adj1" fmla="val 39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675"/>
            <a:ext cx="314325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>
            <a:off x="5084911" y="2766433"/>
            <a:ext cx="1253331" cy="123410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christelle\Desktop\Animation florent pagny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1803670"/>
            <a:ext cx="3127944" cy="312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C:\Users\JCL\Desktop\cd3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505" y="404663"/>
            <a:ext cx="1200777" cy="53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33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dre 5"/>
          <p:cNvSpPr/>
          <p:nvPr/>
        </p:nvSpPr>
        <p:spPr bwMode="auto">
          <a:xfrm>
            <a:off x="0" y="-25400"/>
            <a:ext cx="9144000" cy="6883400"/>
          </a:xfrm>
          <a:prstGeom prst="frame">
            <a:avLst>
              <a:gd name="adj1" fmla="val 1737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9" name="Cadre 8"/>
          <p:cNvSpPr/>
          <p:nvPr/>
        </p:nvSpPr>
        <p:spPr>
          <a:xfrm>
            <a:off x="1476375" y="1271588"/>
            <a:ext cx="6269038" cy="4318000"/>
          </a:xfrm>
          <a:prstGeom prst="frame">
            <a:avLst>
              <a:gd name="adj1" fmla="val 218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christelle\Desktop\Image3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5250"/>
            <a:ext cx="892810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304925"/>
            <a:ext cx="6269038" cy="4284663"/>
          </a:xfrm>
          <a:prstGeom prst="frame">
            <a:avLst>
              <a:gd name="adj1" fmla="val 3949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christelle\Desktop\Image1 (FILEminimizer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184" y="3429000"/>
            <a:ext cx="4035760" cy="195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799692" y="1628799"/>
            <a:ext cx="55446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tx2">
                    <a:lumMod val="75000"/>
                  </a:schemeClr>
                </a:solidFill>
              </a:rPr>
              <a:t>01.Et 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Un Jour Une Femme</a:t>
            </a:r>
          </a:p>
          <a:p>
            <a:r>
              <a:rPr lang="fr-FR" sz="1400" b="1" dirty="0" smtClean="0">
                <a:solidFill>
                  <a:schemeClr val="tx2">
                    <a:lumMod val="75000"/>
                  </a:schemeClr>
                </a:solidFill>
              </a:rPr>
              <a:t>02.L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' Air du Temps</a:t>
            </a:r>
          </a:p>
          <a:p>
            <a:r>
              <a:rPr lang="fr-FR" sz="1400" b="1" dirty="0" smtClean="0">
                <a:solidFill>
                  <a:schemeClr val="tx2">
                    <a:lumMod val="75000"/>
                  </a:schemeClr>
                </a:solidFill>
              </a:rPr>
              <a:t>03.Châtelet-Les-Halles</a:t>
            </a:r>
            <a:endParaRPr lang="fr-F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fr-FR" sz="1400" b="1" dirty="0" smtClean="0">
                <a:solidFill>
                  <a:schemeClr val="tx2">
                    <a:lumMod val="75000"/>
                  </a:schemeClr>
                </a:solidFill>
              </a:rPr>
              <a:t>04.Là 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Où Je T'Emmènerai</a:t>
            </a:r>
          </a:p>
          <a:p>
            <a:r>
              <a:rPr lang="fr-FR" sz="1400" b="1" dirty="0" smtClean="0">
                <a:solidFill>
                  <a:schemeClr val="tx2">
                    <a:lumMod val="75000"/>
                  </a:schemeClr>
                </a:solidFill>
              </a:rPr>
              <a:t>05.Terre</a:t>
            </a:r>
            <a:endParaRPr lang="fr-F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fr-FR" sz="1400" b="1" dirty="0" smtClean="0">
                <a:solidFill>
                  <a:schemeClr val="tx2">
                    <a:lumMod val="75000"/>
                  </a:schemeClr>
                </a:solidFill>
              </a:rPr>
              <a:t>06.Con 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Te </a:t>
            </a:r>
            <a:r>
              <a:rPr lang="fr-FR" sz="1400" b="1" dirty="0" err="1" smtClean="0">
                <a:solidFill>
                  <a:schemeClr val="tx2">
                    <a:lumMod val="75000"/>
                  </a:schemeClr>
                </a:solidFill>
              </a:rPr>
              <a:t>Partiro</a:t>
            </a:r>
            <a:endParaRPr lang="fr-FR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9692" y="2924944"/>
            <a:ext cx="55446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07.Je Parle Même Pas D'Amour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08.Ailleurs Land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09.L' Homme à La Moto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10.Je Trace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11.E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Lucean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le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Stelle</a:t>
            </a:r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 [Extrait de "La Tosca" de Puccini]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12.Demandez A Mon Cheval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799692" y="4210163"/>
            <a:ext cx="40684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13.Volo Di </a:t>
            </a:r>
            <a:r>
              <a:rPr lang="fr-FR" sz="1400" b="1" dirty="0" err="1">
                <a:solidFill>
                  <a:schemeClr val="tx2">
                    <a:lumMod val="75000"/>
                  </a:schemeClr>
                </a:solidFill>
              </a:rPr>
              <a:t>Notte</a:t>
            </a:r>
            <a:endParaRPr lang="fr-F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14.Un Ami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15.La Chanson De Jacky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16.Ma Liberté De Penser</a:t>
            </a:r>
          </a:p>
          <a:p>
            <a:r>
              <a:rPr lang="fr-FR" sz="1400" b="1" dirty="0">
                <a:solidFill>
                  <a:schemeClr val="tx2">
                    <a:lumMod val="75000"/>
                  </a:schemeClr>
                </a:solidFill>
              </a:rPr>
              <a:t>17.Io Le Canto Per Te</a:t>
            </a:r>
          </a:p>
        </p:txBody>
      </p:sp>
    </p:spTree>
    <p:extLst>
      <p:ext uri="{BB962C8B-B14F-4D97-AF65-F5344CB8AC3E}">
        <p14:creationId xmlns:p14="http://schemas.microsoft.com/office/powerpoint/2010/main" val="232400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841376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6988" y="-22225"/>
            <a:ext cx="4641851" cy="14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688" y="63373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681" y="2044981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3816" y="2044981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2" name="34.Florent Pagny - Et Un Jour Une Femm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092450"/>
            <a:ext cx="573087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4" name="35.Florent Pagny - L'Air Du Temp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382963"/>
            <a:ext cx="48260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6" name="36.Florent Pagny - Châtelet Les Halle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7004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18" name="37.Florent Pagny - Là Où Je T'Emmènera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0" y="3998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0" name="38.Florent Pagny - Terr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8942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2" name="39.Florent Pagny - Con Te Partiro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45640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4" name="40.Florent Pagny - Je Parle Même Pas D'Amour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5" y="4860925"/>
            <a:ext cx="51593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6" name="41.Florent Pagny - Ailleurs Land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51466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8" name="42.Florent Pagny - L'Homme A La Moto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106738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30" name="44.Florent Pagny - E Lucean Le Stell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3700463"/>
            <a:ext cx="5080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2" name="45.Florent Pagny - Demandez A Mon Cheval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000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4" name="46.Florent Pagny - Volo Di Nott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289425"/>
            <a:ext cx="465138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6" name="47.Florent Pagny - Un Ami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45640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38" name="48.Florent Pagny - La Chanson De Jacky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860925"/>
            <a:ext cx="4953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40" name="49.Florent Pagny - Ma Liberté De Pense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51498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973138"/>
            <a:ext cx="1525587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43.Florent Pagny - Je Trac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3392488"/>
            <a:ext cx="4953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092450"/>
            <a:ext cx="190500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39" y="1470857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" y="1908969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112" y="3998913"/>
            <a:ext cx="711200" cy="1968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38" y="1158875"/>
            <a:ext cx="962025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54538" y="0"/>
            <a:ext cx="4587875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10437" y="1614488"/>
            <a:ext cx="3511551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7309644" y="5060157"/>
            <a:ext cx="3511550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9100" y="1670050"/>
            <a:ext cx="351155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686718" y="4988718"/>
            <a:ext cx="3511550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50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gifffff.gif"/>
          <p:cNvPicPr>
            <a:picLocks noChangeAspect="1" noChangeArrowheads="1" noCrop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3" y="1273175"/>
            <a:ext cx="1854200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>
          <a:xfrm>
            <a:off x="3554413" y="1158875"/>
            <a:ext cx="1990725" cy="1760538"/>
          </a:xfrm>
          <a:prstGeom prst="frame">
            <a:avLst>
              <a:gd name="adj1" fmla="val 6342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9375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712" y="3557587"/>
            <a:ext cx="2042901" cy="30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94052" y="4464451"/>
            <a:ext cx="1525158" cy="33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05909" y="4462913"/>
            <a:ext cx="1525158" cy="3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hristelle\Desktop\ddddd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902153" y="5195414"/>
            <a:ext cx="1411210" cy="12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7" descr="C:\Users\Marie-Jose\Desktop\NUMEROS JUKEBOX NOIR\17 (FILEminimizer).jpg">
            <a:hlinkClick r:id="" action="ppaction://noaction" highlightClick="1">
              <a:snd r:embed="rId57" name="50.Florent Pagny - Io Le Canto Per Te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7" y="287020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68938"/>
            <a:ext cx="650398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70413" y="6738938"/>
            <a:ext cx="4587875" cy="11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9050" y="6727825"/>
            <a:ext cx="4641850" cy="14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2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611" y="6234906"/>
            <a:ext cx="810758" cy="277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 descr="G:\RIRE\gif 10 s.gif"/>
          <p:cNvPicPr>
            <a:picLocks noChangeAspect="1" noChangeArrowheads="1" noCrop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0" y="3865563"/>
            <a:ext cx="1458913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Ellipse 66"/>
          <p:cNvSpPr/>
          <p:nvPr/>
        </p:nvSpPr>
        <p:spPr bwMode="auto">
          <a:xfrm rot="3669725">
            <a:off x="1991184" y="1516378"/>
            <a:ext cx="373062" cy="368300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sharpenSoften amount="-250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89" y="4860925"/>
            <a:ext cx="726344" cy="96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Affichage à l'écran (4:3)</PresentationFormat>
  <Paragraphs>17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2024-03-23T08:04:33Z</dcterms:modified>
</cp:coreProperties>
</file>