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8" r:id="rId2"/>
    <p:sldId id="277" r:id="rId3"/>
    <p:sldId id="27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lE7Rzmslb3CPJMAtKPHsg==" hashData="IOGW3iiFibxCuAN0kEA/bfjbts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009E"/>
    <a:srgbClr val="644C00"/>
    <a:srgbClr val="5CD656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874" autoAdjust="0"/>
    <p:restoredTop sz="94660"/>
  </p:normalViewPr>
  <p:slideViewPr>
    <p:cSldViewPr>
      <p:cViewPr>
        <p:scale>
          <a:sx n="80" d="100"/>
          <a:sy n="80" d="100"/>
        </p:scale>
        <p:origin x="-1637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7779352-6120-4096-B4BB-83A686A6DA49}" type="datetimeFigureOut">
              <a:rPr lang="fr-FR"/>
              <a:pPr>
                <a:defRPr/>
              </a:pPr>
              <a:t>23/03/2024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EE73FC8-237E-46EE-8DEB-102F6BE84C5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192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C1BB0-8563-4588-82CC-78E83881C8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6347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AE106-19E3-4EA1-B2B2-059861DF5B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2686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ACBCE3-91A0-48AF-A566-1BBF5EB26E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5739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DB7206-8E95-4F66-ABA4-7A6ACD207E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8025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2911FF-F7F4-4131-BE39-B7021EA427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4629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EEC3A-2FB6-4F70-99FE-C27E19C30A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696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99A2A-4492-43BF-9CAF-0DB1CAA3D9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5517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83E095-EB12-411D-8F2E-A5A5525A25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528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1F735-F3D0-48AB-9557-5F2F5E71DD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249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2ABCF-5EA7-41AB-92F9-890ABE0B06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1032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504CD-5ADD-4767-9E0E-4A7B0B3AEC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1588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bg2">
                <a:lumMod val="75000"/>
              </a:schemeClr>
            </a:gs>
            <a:gs pos="76000">
              <a:schemeClr val="tx1"/>
            </a:gs>
            <a:gs pos="92000">
              <a:schemeClr val="accent4">
                <a:lumMod val="10000"/>
              </a:schemeClr>
            </a:gs>
            <a:gs pos="81000">
              <a:srgbClr val="5CD656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C82B89-87B6-45F2-9112-AB3BEDD682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bin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4.bin"/><Relationship Id="rId26" Type="http://schemas.openxmlformats.org/officeDocument/2006/relationships/audio" Target="../media/audio8.bin"/><Relationship Id="rId39" Type="http://schemas.openxmlformats.org/officeDocument/2006/relationships/image" Target="../media/image32.jpeg"/><Relationship Id="rId21" Type="http://schemas.openxmlformats.org/officeDocument/2006/relationships/image" Target="../media/image23.jpeg"/><Relationship Id="rId34" Type="http://schemas.openxmlformats.org/officeDocument/2006/relationships/audio" Target="../media/audio12.bin"/><Relationship Id="rId42" Type="http://schemas.openxmlformats.org/officeDocument/2006/relationships/image" Target="../media/image34.jpeg"/><Relationship Id="rId47" Type="http://schemas.microsoft.com/office/2007/relationships/hdphoto" Target="../media/hdphoto2.wdp"/><Relationship Id="rId50" Type="http://schemas.microsoft.com/office/2007/relationships/hdphoto" Target="../media/hdphoto3.wdp"/><Relationship Id="rId55" Type="http://schemas.openxmlformats.org/officeDocument/2006/relationships/image" Target="../media/image43.jpeg"/><Relationship Id="rId63" Type="http://schemas.openxmlformats.org/officeDocument/2006/relationships/image" Target="../media/image48.jpeg"/><Relationship Id="rId68" Type="http://schemas.openxmlformats.org/officeDocument/2006/relationships/image" Target="../media/image51.png"/><Relationship Id="rId7" Type="http://schemas.openxmlformats.org/officeDocument/2006/relationships/image" Target="../media/image14.gif"/><Relationship Id="rId2" Type="http://schemas.openxmlformats.org/officeDocument/2006/relationships/image" Target="../media/image10.png"/><Relationship Id="rId16" Type="http://schemas.openxmlformats.org/officeDocument/2006/relationships/audio" Target="../media/audio3.bin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1" Type="http://schemas.openxmlformats.org/officeDocument/2006/relationships/image" Target="../media/image18.gif"/><Relationship Id="rId24" Type="http://schemas.openxmlformats.org/officeDocument/2006/relationships/audio" Target="../media/audio7.bin"/><Relationship Id="rId32" Type="http://schemas.openxmlformats.org/officeDocument/2006/relationships/audio" Target="../media/audio11.bin"/><Relationship Id="rId37" Type="http://schemas.openxmlformats.org/officeDocument/2006/relationships/image" Target="../media/image31.jpeg"/><Relationship Id="rId40" Type="http://schemas.openxmlformats.org/officeDocument/2006/relationships/audio" Target="../media/audio15.bin"/><Relationship Id="rId45" Type="http://schemas.openxmlformats.org/officeDocument/2006/relationships/image" Target="../media/image36.gif"/><Relationship Id="rId53" Type="http://schemas.openxmlformats.org/officeDocument/2006/relationships/image" Target="../media/image41.gif"/><Relationship Id="rId58" Type="http://schemas.microsoft.com/office/2007/relationships/hdphoto" Target="../media/hdphoto5.wdp"/><Relationship Id="rId66" Type="http://schemas.microsoft.com/office/2007/relationships/hdphoto" Target="../media/hdphoto8.wdp"/><Relationship Id="rId5" Type="http://schemas.openxmlformats.org/officeDocument/2006/relationships/image" Target="../media/image12.png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9.bin"/><Relationship Id="rId36" Type="http://schemas.openxmlformats.org/officeDocument/2006/relationships/audio" Target="../media/audio13.bin"/><Relationship Id="rId49" Type="http://schemas.openxmlformats.org/officeDocument/2006/relationships/image" Target="../media/image39.png"/><Relationship Id="rId57" Type="http://schemas.openxmlformats.org/officeDocument/2006/relationships/image" Target="../media/image45.png"/><Relationship Id="rId61" Type="http://schemas.openxmlformats.org/officeDocument/2006/relationships/image" Target="../media/image47.png"/><Relationship Id="rId10" Type="http://schemas.openxmlformats.org/officeDocument/2006/relationships/image" Target="../media/image17.gif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5.jpeg"/><Relationship Id="rId52" Type="http://schemas.microsoft.com/office/2007/relationships/hdphoto" Target="../media/hdphoto4.wdp"/><Relationship Id="rId60" Type="http://schemas.openxmlformats.org/officeDocument/2006/relationships/image" Target="../media/image46.jpeg"/><Relationship Id="rId65" Type="http://schemas.openxmlformats.org/officeDocument/2006/relationships/image" Target="../media/image49.jpe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audio" Target="../media/audio2.bin"/><Relationship Id="rId22" Type="http://schemas.openxmlformats.org/officeDocument/2006/relationships/audio" Target="../media/audio6.bin"/><Relationship Id="rId27" Type="http://schemas.openxmlformats.org/officeDocument/2006/relationships/image" Target="../media/image26.jpeg"/><Relationship Id="rId30" Type="http://schemas.openxmlformats.org/officeDocument/2006/relationships/audio" Target="../media/audio10.bin"/><Relationship Id="rId35" Type="http://schemas.openxmlformats.org/officeDocument/2006/relationships/image" Target="../media/image30.jpeg"/><Relationship Id="rId43" Type="http://schemas.openxmlformats.org/officeDocument/2006/relationships/audio" Target="../media/audio16.bin"/><Relationship Id="rId48" Type="http://schemas.openxmlformats.org/officeDocument/2006/relationships/image" Target="../media/image38.gif"/><Relationship Id="rId56" Type="http://schemas.openxmlformats.org/officeDocument/2006/relationships/image" Target="../media/image44.jpeg"/><Relationship Id="rId64" Type="http://schemas.microsoft.com/office/2007/relationships/hdphoto" Target="../media/hdphoto7.wdp"/><Relationship Id="rId69" Type="http://schemas.openxmlformats.org/officeDocument/2006/relationships/image" Target="../media/image52.gif"/><Relationship Id="rId8" Type="http://schemas.openxmlformats.org/officeDocument/2006/relationships/image" Target="../media/image15.gif"/><Relationship Id="rId51" Type="http://schemas.openxmlformats.org/officeDocument/2006/relationships/image" Target="../media/image40.png"/><Relationship Id="rId3" Type="http://schemas.microsoft.com/office/2007/relationships/hdphoto" Target="../media/hdphoto1.wdp"/><Relationship Id="rId12" Type="http://schemas.openxmlformats.org/officeDocument/2006/relationships/audio" Target="../media/audio1.bin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audio" Target="../media/audio14.bin"/><Relationship Id="rId46" Type="http://schemas.openxmlformats.org/officeDocument/2006/relationships/image" Target="../media/image37.png"/><Relationship Id="rId59" Type="http://schemas.openxmlformats.org/officeDocument/2006/relationships/audio" Target="../media/audio17.bin"/><Relationship Id="rId67" Type="http://schemas.openxmlformats.org/officeDocument/2006/relationships/image" Target="../media/image50.gif"/><Relationship Id="rId20" Type="http://schemas.openxmlformats.org/officeDocument/2006/relationships/audio" Target="../media/audio5.bin"/><Relationship Id="rId41" Type="http://schemas.openxmlformats.org/officeDocument/2006/relationships/image" Target="../media/image33.jpeg"/><Relationship Id="rId54" Type="http://schemas.openxmlformats.org/officeDocument/2006/relationships/image" Target="../media/image42.gif"/><Relationship Id="rId62" Type="http://schemas.microsoft.com/office/2007/relationships/hdphoto" Target="../media/hdphoto6.wdp"/><Relationship Id="rId70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3" descr="C:\Users\christelle\Desktop\Image3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95250"/>
            <a:ext cx="892810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F3000.wav">
            <a:hlinkClick r:id="" action="ppaction://media"/>
          </p:cNvPr>
          <p:cNvPicPr>
            <a:picLocks noRot="1" noChangeAspect="1"/>
          </p:cNvPicPr>
          <p:nvPr>
            <a:wavAudioFile r:embed="rId1" name="01.Florent Pagny - Savoir Aimer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 bwMode="auto">
          <a:xfrm>
            <a:off x="0" y="-25400"/>
            <a:ext cx="9144000" cy="6883400"/>
          </a:xfrm>
          <a:prstGeom prst="frame">
            <a:avLst>
              <a:gd name="adj1" fmla="val 173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9" name="Cadre 8"/>
          <p:cNvSpPr/>
          <p:nvPr/>
        </p:nvSpPr>
        <p:spPr>
          <a:xfrm>
            <a:off x="1476375" y="1304924"/>
            <a:ext cx="6269038" cy="4284663"/>
          </a:xfrm>
          <a:prstGeom prst="frame">
            <a:avLst>
              <a:gd name="adj1" fmla="val 2185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476375" y="1304925"/>
            <a:ext cx="6269038" cy="4284663"/>
          </a:xfrm>
          <a:prstGeom prst="frame">
            <a:avLst>
              <a:gd name="adj1" fmla="val 394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623594" y="4509120"/>
            <a:ext cx="799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CD 2</a:t>
            </a:r>
            <a:endParaRPr lang="fr-FR" dirty="0"/>
          </a:p>
        </p:txBody>
      </p:sp>
      <p:pic>
        <p:nvPicPr>
          <p:cNvPr id="16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44675"/>
            <a:ext cx="3143250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Ellipse 16"/>
          <p:cNvSpPr/>
          <p:nvPr/>
        </p:nvSpPr>
        <p:spPr bwMode="auto">
          <a:xfrm>
            <a:off x="5084911" y="2766433"/>
            <a:ext cx="1253331" cy="123410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115" y="1773553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Users\christelle\Desktop\Animation florent pagny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8328" y="1867357"/>
            <a:ext cx="3127944" cy="3126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C:\Users\JCL\Desktop\cd2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953" y="332656"/>
            <a:ext cx="1098756" cy="48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33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dre 5"/>
          <p:cNvSpPr/>
          <p:nvPr/>
        </p:nvSpPr>
        <p:spPr bwMode="auto">
          <a:xfrm>
            <a:off x="0" y="-25400"/>
            <a:ext cx="9144000" cy="6883400"/>
          </a:xfrm>
          <a:prstGeom prst="frame">
            <a:avLst>
              <a:gd name="adj1" fmla="val 1737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9" name="Cadre 8"/>
          <p:cNvSpPr/>
          <p:nvPr/>
        </p:nvSpPr>
        <p:spPr>
          <a:xfrm>
            <a:off x="1476375" y="1271588"/>
            <a:ext cx="6269038" cy="4318000"/>
          </a:xfrm>
          <a:prstGeom prst="frame">
            <a:avLst>
              <a:gd name="adj1" fmla="val 218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3" descr="C:\Users\christelle\Desktop\Image3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95250"/>
            <a:ext cx="892810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476375" y="1304925"/>
            <a:ext cx="6269038" cy="4284663"/>
          </a:xfrm>
          <a:prstGeom prst="frame">
            <a:avLst>
              <a:gd name="adj1" fmla="val 3949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christelle\Desktop\Image1 (FILEminimizer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1184" y="3429000"/>
            <a:ext cx="4035760" cy="1950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763688" y="1628800"/>
            <a:ext cx="554461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01.Savoir Aimer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02.Est-Ce Que Tu Me Suis?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03.Caruso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04.Une Place Pour Moi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05.Mourir Les Yeux Ouverts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06.Combien Ca Va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07.Bienvenue Chez Moi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08.Dors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09.Le Blues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10.Les Parfums de Sa Vie (Je l'Ai Tant Aimée)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11.Jolie Môme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12.D'Un Amour, l'Autre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13.Y'a Pas un Homme Qui Soit Né Pour Ça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14.Bien Sûr Qu'il N'Y a Rien à Dire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15.Dix Choses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16.Comme De L'Eau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17.Chanter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841376"/>
            <a:ext cx="1876425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26988" y="-22225"/>
            <a:ext cx="4641851" cy="14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04" y="63388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215" y="63373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681" y="2044981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53816" y="2044981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2" name="01.Florent Pagny - Savoir Aimer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3092450"/>
            <a:ext cx="573087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4" name="2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3382963"/>
            <a:ext cx="482600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3" descr="C:\Users\Marie-Jose\Desktop\NUMEROS JUKEBOX NOIR\3 (FILEminimizer).jpg">
            <a:hlinkClick r:id="" action="ppaction://noaction" highlightClick="1">
              <a:snd r:embed="rId16" name="3  Caruso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37004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" descr="C:\Users\Marie-Jose\Desktop\NUMEROS JUKEBOX NOIR\4 (FILEminimizer).jpg">
            <a:hlinkClick r:id="" action="ppaction://noaction" highlightClick="1">
              <a:snd r:embed="rId18" name="04.Florent Pagny - Une Place Pour Moi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0" y="3998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0" name="05.Florent Pagny - Mourir Les Yeux Ouverts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8942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2" name="06.Florent Pagny - Combien Ca Va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363" y="456406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4" name="07.Florent Pagny - Bienvenue Chez Moi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475" y="4860925"/>
            <a:ext cx="51593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6" name="8 dors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51466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8" name="09.Florent Pagny - Le Blues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3106738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1" descr="C:\Users\Marie-Jose\Desktop\NUMEROS JUKEBOX NOIR\11 (FILEminimizer).jpg">
            <a:hlinkClick r:id="" action="ppaction://noaction" highlightClick="1">
              <a:snd r:embed="rId30" name="11.Florent Pagny - Jolie Môm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3700463"/>
            <a:ext cx="5080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2" descr="C:\Users\Marie-Jose\Desktop\NUMEROS JUKEBOX NOIR\12 (FILEminimizer).jpg">
            <a:hlinkClick r:id="" action="ppaction://noaction" highlightClick="1">
              <a:snd r:embed="rId32" name="12.Florent Pagny - D'Un Amour L'Autr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40005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3" descr="C:\Users\Marie-Jose\Desktop\NUMEROS JUKEBOX NOIR\13 (FILEminimizer).jpg">
            <a:hlinkClick r:id="" action="ppaction://noaction" highlightClick="1">
              <a:snd r:embed="rId34" name="13.Florent Pagny - Y'A Pas Un Homme Qui Soit Né Pour Ca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4289425"/>
            <a:ext cx="465138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4" descr="C:\Users\Marie-Jose\Desktop\NUMEROS JUKEBOX NOIR\14 (FILEminimizer).jpg">
            <a:hlinkClick r:id="" action="ppaction://noaction" highlightClick="1">
              <a:snd r:embed="rId36" name="14  bien sur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45640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5" descr="C:\Users\Marie-Jose\Desktop\NUMEROS JUKEBOX NOIR\15 (FILEminimizer).jpg">
            <a:hlinkClick r:id="" action="ppaction://noaction" highlightClick="1">
              <a:snd r:embed="rId38" name="15.Florent Pagny - Dix Chose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860925"/>
            <a:ext cx="4953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6" descr="C:\Users\Marie-Jose\Desktop\NUMEROS JUKEBOX NOIR\16 (FILEminimizer).jpg">
            <a:hlinkClick r:id="" action="ppaction://noaction" highlightClick="1">
              <a:snd r:embed="rId40" name="16.Florent Pagny - Comme De L'Eau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51498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5" descr="C:\Users\Marie-Jose\Desktop\b (FILEminimizer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973138"/>
            <a:ext cx="1525587" cy="350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3" name="10 parfum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3392488"/>
            <a:ext cx="4953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092450"/>
            <a:ext cx="190500" cy="231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Image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1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461" y="3994761"/>
            <a:ext cx="704579" cy="195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338" y="1219993"/>
            <a:ext cx="962025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554538" y="0"/>
            <a:ext cx="4587875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10437" y="1614488"/>
            <a:ext cx="3511551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7309644" y="5060157"/>
            <a:ext cx="3511550" cy="17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689100" y="1670050"/>
            <a:ext cx="351155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1686718" y="4988718"/>
            <a:ext cx="3511550" cy="17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50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gifffff.gif"/>
          <p:cNvPicPr>
            <a:picLocks noChangeAspect="1" noChangeArrowheads="1" noCrop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263" y="1273175"/>
            <a:ext cx="1854200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>
          <a:xfrm>
            <a:off x="3554413" y="1158875"/>
            <a:ext cx="1990725" cy="1760538"/>
          </a:xfrm>
          <a:prstGeom prst="frame">
            <a:avLst>
              <a:gd name="adj1" fmla="val 6342"/>
            </a:avLst>
          </a:prstGeom>
          <a:blipFill dpi="0" rotWithShape="1"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9375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712" y="3557587"/>
            <a:ext cx="2042901" cy="30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94052" y="4464451"/>
            <a:ext cx="1525158" cy="334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05909" y="4462913"/>
            <a:ext cx="1525158" cy="31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hristelle\Desktop\ddddd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902153" y="5195414"/>
            <a:ext cx="1411210" cy="128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saturation sat="4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61" y="4646613"/>
            <a:ext cx="932447" cy="124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17" descr="C:\Users\Marie-Jose\Desktop\NUMEROS JUKEBOX NOIR\17 (FILEminimizer).jpg">
            <a:hlinkClick r:id="" action="ppaction://noaction" highlightClick="1">
              <a:snd r:embed="rId59" name="17.Florent Pagny - Chanter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437" y="287020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christelle\Desktop\che.jp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BEBA8EAE-BF5A-486C-A8C5-ECC9F3942E4B}">
                <a14:imgProps xmlns:a14="http://schemas.microsoft.com/office/drawing/2010/main">
                  <a14:imgLayer r:embed="rId6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7" descr="G:\RIRE\gif 10 s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0" y="3865563"/>
            <a:ext cx="1458913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5468938"/>
            <a:ext cx="650398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570413" y="6738938"/>
            <a:ext cx="4587875" cy="11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9050" y="6727825"/>
            <a:ext cx="4641850" cy="14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2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272" y="6299915"/>
            <a:ext cx="608806" cy="208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Ellipse 66"/>
          <p:cNvSpPr/>
          <p:nvPr/>
        </p:nvSpPr>
        <p:spPr bwMode="auto">
          <a:xfrm rot="3669725">
            <a:off x="1991184" y="1516378"/>
            <a:ext cx="373062" cy="368300"/>
          </a:xfrm>
          <a:prstGeom prst="ellipse">
            <a:avLst/>
          </a:prstGeom>
          <a:blipFill dpi="0" rotWithShape="1">
            <a:blip r:embed="rId7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</Words>
  <Application>Microsoft Office PowerPoint</Application>
  <PresentationFormat>Affichage à l'écran (4:3)</PresentationFormat>
  <Paragraphs>18</Paragraphs>
  <Slides>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2024-03-23T08:03:27Z</dcterms:modified>
</cp:coreProperties>
</file>