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4" r:id="rId2"/>
    <p:sldId id="277" r:id="rId3"/>
    <p:sldId id="2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QZOyeleCd9igygkp+Y+YQ==" hashData="HoDGAfKq/oWsB1DNLnLlICUw8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9E"/>
    <a:srgbClr val="644C00"/>
    <a:srgbClr val="5CD656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522" autoAdjust="0"/>
    <p:restoredTop sz="94660"/>
  </p:normalViewPr>
  <p:slideViewPr>
    <p:cSldViewPr>
      <p:cViewPr>
        <p:scale>
          <a:sx n="73" d="100"/>
          <a:sy n="73" d="100"/>
        </p:scale>
        <p:origin x="-1949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779352-6120-4096-B4BB-83A686A6DA49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E73FC8-237E-46EE-8DEB-102F6BE84C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19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C1BB0-8563-4588-82CC-78E83881C8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6347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AE106-19E3-4EA1-B2B2-059861DF5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2686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CBCE3-91A0-48AF-A566-1BBF5EB26E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73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B7206-8E95-4F66-ABA4-7A6ACD207E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802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911FF-F7F4-4131-BE39-B7021EA427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62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EEC3A-2FB6-4F70-99FE-C27E19C30A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696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99A2A-4492-43BF-9CAF-0DB1CAA3D9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5517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3E095-EB12-411D-8F2E-A5A5525A2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52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1F735-F3D0-48AB-9557-5F2F5E71DD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4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2ABCF-5EA7-41AB-92F9-890ABE0B06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032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04CD-5ADD-4767-9E0E-4A7B0B3AEC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158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bg2">
                <a:lumMod val="75000"/>
              </a:schemeClr>
            </a:gs>
            <a:gs pos="76000">
              <a:schemeClr val="tx1"/>
            </a:gs>
            <a:gs pos="92000">
              <a:schemeClr val="accent4">
                <a:lumMod val="10000"/>
              </a:schemeClr>
            </a:gs>
            <a:gs pos="81000">
              <a:srgbClr val="5CD65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C82B89-87B6-45F2-9112-AB3BEDD682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bin"/><Relationship Id="rId26" Type="http://schemas.openxmlformats.org/officeDocument/2006/relationships/audio" Target="../media/audio9.bin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3.bin"/><Relationship Id="rId42" Type="http://schemas.openxmlformats.org/officeDocument/2006/relationships/image" Target="../media/image34.jpeg"/><Relationship Id="rId47" Type="http://schemas.microsoft.com/office/2007/relationships/hdphoto" Target="../media/hdphoto2.wdp"/><Relationship Id="rId50" Type="http://schemas.microsoft.com/office/2007/relationships/hdphoto" Target="../media/hdphoto3.wdp"/><Relationship Id="rId55" Type="http://schemas.openxmlformats.org/officeDocument/2006/relationships/image" Target="../media/image44.png"/><Relationship Id="rId63" Type="http://schemas.openxmlformats.org/officeDocument/2006/relationships/image" Target="../media/image49.png"/><Relationship Id="rId7" Type="http://schemas.openxmlformats.org/officeDocument/2006/relationships/image" Target="../media/image14.gif"/><Relationship Id="rId2" Type="http://schemas.openxmlformats.org/officeDocument/2006/relationships/image" Target="../media/image10.png"/><Relationship Id="rId16" Type="http://schemas.openxmlformats.org/officeDocument/2006/relationships/audio" Target="../media/audio4.bin"/><Relationship Id="rId20" Type="http://schemas.openxmlformats.org/officeDocument/2006/relationships/audio" Target="../media/audio6.bin"/><Relationship Id="rId29" Type="http://schemas.openxmlformats.org/officeDocument/2006/relationships/image" Target="../media/image27.jpeg"/><Relationship Id="rId41" Type="http://schemas.openxmlformats.org/officeDocument/2006/relationships/image" Target="../media/image33.jpeg"/><Relationship Id="rId54" Type="http://schemas.openxmlformats.org/officeDocument/2006/relationships/image" Target="../media/image43.jpeg"/><Relationship Id="rId62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8.bin"/><Relationship Id="rId32" Type="http://schemas.openxmlformats.org/officeDocument/2006/relationships/audio" Target="../media/audio12.bin"/><Relationship Id="rId37" Type="http://schemas.openxmlformats.org/officeDocument/2006/relationships/image" Target="../media/image31.jpeg"/><Relationship Id="rId40" Type="http://schemas.openxmlformats.org/officeDocument/2006/relationships/audio" Target="../media/audio16.bin"/><Relationship Id="rId45" Type="http://schemas.openxmlformats.org/officeDocument/2006/relationships/image" Target="../media/image36.gif"/><Relationship Id="rId53" Type="http://schemas.openxmlformats.org/officeDocument/2006/relationships/image" Target="../media/image42.gif"/><Relationship Id="rId58" Type="http://schemas.openxmlformats.org/officeDocument/2006/relationships/image" Target="../media/image46.gif"/><Relationship Id="rId66" Type="http://schemas.openxmlformats.org/officeDocument/2006/relationships/image" Target="../media/image5.gif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bin"/><Relationship Id="rId36" Type="http://schemas.openxmlformats.org/officeDocument/2006/relationships/audio" Target="../media/audio14.bin"/><Relationship Id="rId49" Type="http://schemas.openxmlformats.org/officeDocument/2006/relationships/image" Target="../media/image39.png"/><Relationship Id="rId57" Type="http://schemas.openxmlformats.org/officeDocument/2006/relationships/image" Target="../media/image45.png"/><Relationship Id="rId61" Type="http://schemas.openxmlformats.org/officeDocument/2006/relationships/image" Target="../media/image48.jpeg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jpeg"/><Relationship Id="rId52" Type="http://schemas.openxmlformats.org/officeDocument/2006/relationships/image" Target="../media/image41.gif"/><Relationship Id="rId60" Type="http://schemas.microsoft.com/office/2007/relationships/hdphoto" Target="../media/hdphoto5.wdp"/><Relationship Id="rId65" Type="http://schemas.openxmlformats.org/officeDocument/2006/relationships/image" Target="../media/image50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3.bin"/><Relationship Id="rId22" Type="http://schemas.openxmlformats.org/officeDocument/2006/relationships/audio" Target="../media/audio7.bin"/><Relationship Id="rId27" Type="http://schemas.openxmlformats.org/officeDocument/2006/relationships/image" Target="../media/image26.jpeg"/><Relationship Id="rId30" Type="http://schemas.openxmlformats.org/officeDocument/2006/relationships/audio" Target="../media/audio11.bin"/><Relationship Id="rId35" Type="http://schemas.openxmlformats.org/officeDocument/2006/relationships/image" Target="../media/image30.jpeg"/><Relationship Id="rId43" Type="http://schemas.openxmlformats.org/officeDocument/2006/relationships/audio" Target="../media/audio17.bin"/><Relationship Id="rId48" Type="http://schemas.openxmlformats.org/officeDocument/2006/relationships/image" Target="../media/image38.gif"/><Relationship Id="rId56" Type="http://schemas.microsoft.com/office/2007/relationships/hdphoto" Target="../media/hdphoto4.wdp"/><Relationship Id="rId64" Type="http://schemas.microsoft.com/office/2007/relationships/hdphoto" Target="../media/hdphoto7.wdp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3" Type="http://schemas.microsoft.com/office/2007/relationships/hdphoto" Target="../media/hdphoto1.wdp"/><Relationship Id="rId12" Type="http://schemas.openxmlformats.org/officeDocument/2006/relationships/audio" Target="../media/audio2.bin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5.bin"/><Relationship Id="rId46" Type="http://schemas.openxmlformats.org/officeDocument/2006/relationships/image" Target="../media/image37.png"/><Relationship Id="rId59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F3000.wav">
            <a:hlinkClick r:id="" action="ppaction://media"/>
          </p:cNvPr>
          <p:cNvPicPr>
            <a:picLocks noRot="1" noChangeAspect="1"/>
          </p:cNvPicPr>
          <p:nvPr>
            <a:wavAudioFile r:embed="rId1" name="01.Florent Pagny - Savoir Aime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304924"/>
            <a:ext cx="6269038" cy="4284663"/>
          </a:xfrm>
          <a:prstGeom prst="frame">
            <a:avLst>
              <a:gd name="adj1" fmla="val 2185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675"/>
            <a:ext cx="31432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5084911" y="2766433"/>
            <a:ext cx="1253331" cy="1234105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christelle\Desktop\Animation florent pagny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803670"/>
            <a:ext cx="3127944" cy="312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04664"/>
            <a:ext cx="911680" cy="42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271588"/>
            <a:ext cx="6269038" cy="4318000"/>
          </a:xfrm>
          <a:prstGeom prst="frame">
            <a:avLst>
              <a:gd name="adj1" fmla="val 218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esktop\Image1 (FILEminimizer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184" y="3429000"/>
            <a:ext cx="4035760" cy="195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63688" y="1628800"/>
            <a:ext cx="55446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01.N'Importe Quoi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02.Laissez-Nous Respirer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03.Comme D'Habitude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04.Je Resterai Là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05.Ça Fait des Nuits [Tant Mieux]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06.Merci [Normal]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07.Presse Qui Roule (Pourquoi Pas)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08.Prends Ton Temps (Réfléchis Bien)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09.Tue-Moi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10.Les Hommes Qui Doutent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11.Rester Vrai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12.J'Te Jure (Que Ça Ne Se Reproduise Plus)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13.Vent D'Orient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14.Jamais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15.Oh Happy Day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16.Si Tu Veux M'Essayer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064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841376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6988" y="-22225"/>
            <a:ext cx="4641851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12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925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2" name="01.Florent Pagny - N'Importe Quoi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092450"/>
            <a:ext cx="573087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4" name="02.Florent Pagny - Laissez-Nous Respire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382963"/>
            <a:ext cx="4826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6" name="03.Florent Pagny -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7004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8" name="04.Florent Pagny - Je Resterai Là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0" y="3998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0" name="05.Florent Pagny - Ca Fait Des Nuit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8942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2" name="06.Florent Pagny - Merci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45640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4" name="07.Florent Pagny - Presse Qui Rou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4860925"/>
            <a:ext cx="51593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6" name="08.Florent Pagny - Prends Ton Temp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1466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8" name="09.Florent Pagny - Tue-Moi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106738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0" name="11.Florent Pagny - Rester Vrai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3700463"/>
            <a:ext cx="5080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2" name="12.Florent Pagny - J'Te Jur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000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4" name="13.Florent Pagny - Vent D'Orient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289425"/>
            <a:ext cx="465138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6" name="14.Florent Pagny - Jamai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5640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8" name="15.Florent Pagny - Oh Happy Day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86092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0" name="16.Florent Pagny - Si Tu Veux M'Essaye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51498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973138"/>
            <a:ext cx="1525587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.Florent Pagny - Les Hommes Qui Doutent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3392488"/>
            <a:ext cx="4953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2450"/>
            <a:ext cx="190500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54538" y="0"/>
            <a:ext cx="45878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10437" y="1614488"/>
            <a:ext cx="3511551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309644" y="5060157"/>
            <a:ext cx="3511550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9100" y="1670050"/>
            <a:ext cx="35115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686718" y="4988718"/>
            <a:ext cx="3511550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7" descr="G:\RIRE\gif 10 s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3865563"/>
            <a:ext cx="1458913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gifffff.gif"/>
          <p:cNvPicPr>
            <a:picLocks noChangeAspect="1" noChangeArrowheads="1" noCrop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3" y="1273175"/>
            <a:ext cx="1854200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554413" y="1158875"/>
            <a:ext cx="1990725" cy="1760538"/>
          </a:xfrm>
          <a:prstGeom prst="frame">
            <a:avLst>
              <a:gd name="adj1" fmla="val 6342"/>
            </a:avLst>
          </a:prstGeom>
          <a:blipFill dpi="0" rotWithShape="1"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9375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3" descr="C:\Users\christelle\Desktop\ddddd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923706" y="5199602"/>
            <a:ext cx="1295000" cy="14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sharpenSoften amount="-25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520" y="4735766"/>
            <a:ext cx="909792" cy="121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9" descr="C:\Users\Jclaude\Desktop\Image1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689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0413" y="6738938"/>
            <a:ext cx="4587875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9050" y="6727825"/>
            <a:ext cx="4641850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2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854" y="6257986"/>
            <a:ext cx="645642" cy="22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91" y="4129881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3669725">
            <a:off x="1991184" y="1516378"/>
            <a:ext cx="373062" cy="368300"/>
          </a:xfrm>
          <a:prstGeom prst="ellipse">
            <a:avLst/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Affichage à l'écran (4:3)</PresentationFormat>
  <Paragraphs>16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2024-03-23T08:02:18Z</dcterms:modified>
</cp:coreProperties>
</file>