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+qqN26ce1p8jKsqRt3anw==" hashData="1qEZR8MaGnmplL9z4VTWkJNbarzDKHxvmd5U963+3G8ewH3SgkrpCFIFtx7PyYbSQq7ApylaSjV2J0u1CrKY5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30" d="100"/>
          <a:sy n="130" d="100"/>
        </p:scale>
        <p:origin x="806" y="4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608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652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944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84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24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3116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234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995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034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1894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764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39D17-D59F-49F5-A139-426AAEAE5284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877AC-D7FE-45FD-9505-86E6230460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159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Relationship Id="rId9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13" Type="http://schemas.openxmlformats.org/officeDocument/2006/relationships/image" Target="../media/image28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12" Type="http://schemas.openxmlformats.org/officeDocument/2006/relationships/image" Target="../media/image27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11" Type="http://schemas.openxmlformats.org/officeDocument/2006/relationships/image" Target="../media/image26.png"/><Relationship Id="rId5" Type="http://schemas.openxmlformats.org/officeDocument/2006/relationships/image" Target="../media/image20.jpg"/><Relationship Id="rId10" Type="http://schemas.openxmlformats.org/officeDocument/2006/relationships/image" Target="../media/image25.jpg"/><Relationship Id="rId4" Type="http://schemas.openxmlformats.org/officeDocument/2006/relationships/image" Target="../media/image19.jpg"/><Relationship Id="rId9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F8C2DC1-1575-4C7B-8E96-969F166B39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3BB2A4-8CC4-4253-B2CC-E37E61FAB589}"/>
              </a:ext>
            </a:extLst>
          </p:cNvPr>
          <p:cNvSpPr txBox="1"/>
          <p:nvPr/>
        </p:nvSpPr>
        <p:spPr>
          <a:xfrm>
            <a:off x="1980000" y="2700000"/>
            <a:ext cx="216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rgbClr val="FFFF00"/>
                </a:solidFill>
                <a:latin typeface="Andy" panose="03080602030302030203" pitchFamily="66" charset="0"/>
              </a:rPr>
              <a:t>Chante « C’est merveilleux »</a:t>
            </a:r>
          </a:p>
          <a:p>
            <a:pPr algn="ctr"/>
            <a:r>
              <a:rPr lang="fr-FR" sz="1400" dirty="0">
                <a:solidFill>
                  <a:srgbClr val="FFFF00"/>
                </a:solidFill>
                <a:latin typeface="Andy" panose="03080602030302030203" pitchFamily="66" charset="0"/>
              </a:rPr>
              <a:t>Création diaporama : Apex</a:t>
            </a:r>
          </a:p>
        </p:txBody>
      </p:sp>
    </p:spTree>
    <p:extLst>
      <p:ext uri="{BB962C8B-B14F-4D97-AF65-F5344CB8AC3E}">
        <p14:creationId xmlns:p14="http://schemas.microsoft.com/office/powerpoint/2010/main" val="425494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Edith-Piaf-C_est-Merveilleux.wav"/>
          </p:stSnd>
        </p:sndAc>
      </p:transition>
    </mc:Choice>
    <mc:Fallback xmlns="">
      <p:transition spd="slow" advClick="0" advTm="12000">
        <p:sndAc>
          <p:stSnd>
            <p:snd r:embed="rId4" name="Edith-Piaf-C_est-Merveilleu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F8C2DC1-1575-4C7B-8E96-969F166B39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3BB2A4-8CC4-4253-B2CC-E37E61FAB589}"/>
              </a:ext>
            </a:extLst>
          </p:cNvPr>
          <p:cNvSpPr txBox="1"/>
          <p:nvPr/>
        </p:nvSpPr>
        <p:spPr>
          <a:xfrm>
            <a:off x="1980000" y="2700000"/>
            <a:ext cx="216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rgbClr val="FFFF00"/>
                </a:solidFill>
                <a:latin typeface="Andy" panose="03080602030302030203" pitchFamily="66" charset="0"/>
              </a:rPr>
              <a:t>Chante « C’est merveilleux »</a:t>
            </a:r>
          </a:p>
          <a:p>
            <a:pPr algn="ctr"/>
            <a:r>
              <a:rPr lang="fr-FR" sz="1400" dirty="0">
                <a:solidFill>
                  <a:srgbClr val="FFFF00"/>
                </a:solidFill>
                <a:latin typeface="Andy" panose="03080602030302030203" pitchFamily="66" charset="0"/>
              </a:rPr>
              <a:t>Création diaporama : Apex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388B02E-B775-4817-BEB3-2603AEF4C2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33FB658-71C3-4411-B6AE-08BED9C06F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73C31DB-F3E9-4032-90B2-8FAFEC692D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42F2ACF4-A93E-4A08-BAE5-F4013CE17B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0275043B-9AC0-4512-A1A7-D2315F80B7EC}"/>
              </a:ext>
            </a:extLst>
          </p:cNvPr>
          <p:cNvSpPr txBox="1"/>
          <p:nvPr/>
        </p:nvSpPr>
        <p:spPr>
          <a:xfrm>
            <a:off x="0" y="0"/>
            <a:ext cx="2160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 jour où tu m'as rencontrée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Était un jour triste à mourir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Et je traînais dans mes pensées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Un chagrin à n'en plus finir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Mais il a suffi que tu viennes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Pour que j'oublie toutes mes peines</a:t>
            </a:r>
          </a:p>
        </p:txBody>
      </p:sp>
    </p:spTree>
    <p:extLst>
      <p:ext uri="{BB962C8B-B14F-4D97-AF65-F5344CB8AC3E}">
        <p14:creationId xmlns:p14="http://schemas.microsoft.com/office/powerpoint/2010/main" val="162712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8000"/>
    </mc:Choice>
    <mc:Fallback xmlns="">
      <p:transition spd="slow"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314C76D-D2D8-4CBB-B496-56D505F49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974F929-79D5-4535-98B9-3A3C608A174A}"/>
              </a:ext>
            </a:extLst>
          </p:cNvPr>
          <p:cNvSpPr txBox="1"/>
          <p:nvPr/>
        </p:nvSpPr>
        <p:spPr>
          <a:xfrm>
            <a:off x="0" y="0"/>
            <a:ext cx="2160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 jour où tu m'as rencontrée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Était un jour triste à mourir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Et je traînais dans mes pensées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Un chagrin à n'en plus finir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Mais il a suffi que tu viennes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Pour que j'oublie toutes mes peines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10747D2-125A-44A6-89D4-9B34DD9C20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628C002-1B25-463E-B9CA-6D463AA3CA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2FD2EF3-EC10-420D-A01C-F47E5ABAA7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7"/>
            <a:ext cx="6119813" cy="34445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BEF0010-E173-4D73-93E6-0582FCB1F6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2655AE72-5786-422B-A5BC-034A386FC6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0BACB188-6579-4CC8-AECD-8EB3D2C80C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804E4425-F054-4EC5-8507-08D95C8A9B7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CB000945-EE88-419D-B6D7-FFE5D8DF4995}"/>
              </a:ext>
            </a:extLst>
          </p:cNvPr>
          <p:cNvSpPr txBox="1"/>
          <p:nvPr/>
        </p:nvSpPr>
        <p:spPr>
          <a:xfrm>
            <a:off x="0" y="0"/>
            <a:ext cx="27559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merveilleux, quand on est tous les deux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 bonheur nous surveille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merveilleux, quand on est amoureux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Les beaux jours se réveillent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merveilleux, la vie est peinte en bleu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À grands coups d'soleil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Puisque je t'aime et que tu m'aimes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merveilleux!</a:t>
            </a:r>
          </a:p>
        </p:txBody>
      </p:sp>
    </p:spTree>
    <p:extLst>
      <p:ext uri="{BB962C8B-B14F-4D97-AF65-F5344CB8AC3E}">
        <p14:creationId xmlns:p14="http://schemas.microsoft.com/office/powerpoint/2010/main" val="364188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9000"/>
    </mc:Choice>
    <mc:Fallback xmlns="">
      <p:transition spd="slow" advClick="0" advTm="4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6F82A43-CE82-4074-B886-094BB3CEB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01ED715-EEC8-44A3-A86D-0BE3C81EA971}"/>
              </a:ext>
            </a:extLst>
          </p:cNvPr>
          <p:cNvSpPr txBox="1"/>
          <p:nvPr/>
        </p:nvSpPr>
        <p:spPr>
          <a:xfrm>
            <a:off x="0" y="0"/>
            <a:ext cx="27559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merveilleux, quand on est tous les deux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 bonheur nous surveille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merveilleux, quand on est amoureux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Les beaux jours se réveillent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merveilleux, la vie est peinte en bleu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À grands coups d'soleil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Puisque je t'aime et que tu m'aimes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merveilleux!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F4725DE-C45F-45D4-A296-35D0C4787C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6785726-6EEA-496A-A556-BC16EB6BD5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02F367E-3339-42C2-BCBA-4BC1287090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2" cy="34445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1FF734A-0B09-4F95-A9F7-A1313268D0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5C2903C2-6D1D-4E45-82C4-3713F6B4F24F}"/>
              </a:ext>
            </a:extLst>
          </p:cNvPr>
          <p:cNvSpPr txBox="1"/>
          <p:nvPr/>
        </p:nvSpPr>
        <p:spPr>
          <a:xfrm>
            <a:off x="0" y="0"/>
            <a:ext cx="2160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Nous passerons toute la vie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À chanter un si grand amour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Pour une chanson si jolie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La vie n'a pas assez de jours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Nous en ferons une harmonie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Qui ne sera jamais finie</a:t>
            </a:r>
          </a:p>
        </p:txBody>
      </p:sp>
    </p:spTree>
    <p:extLst>
      <p:ext uri="{BB962C8B-B14F-4D97-AF65-F5344CB8AC3E}">
        <p14:creationId xmlns:p14="http://schemas.microsoft.com/office/powerpoint/2010/main" val="95834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8000"/>
    </mc:Choice>
    <mc:Fallback xmlns="">
      <p:transition spd="slow"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3317063-FA0D-498A-91C2-1084F6B4C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81FFA32-27F2-4A06-8C35-F3CBF285BF91}"/>
              </a:ext>
            </a:extLst>
          </p:cNvPr>
          <p:cNvSpPr txBox="1"/>
          <p:nvPr/>
        </p:nvSpPr>
        <p:spPr>
          <a:xfrm>
            <a:off x="0" y="0"/>
            <a:ext cx="2160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Nous passerons toute la vie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À chanter un si grand amour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Pour une chanson si jolie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La vie n'a pas assez de jours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Nous en ferons une harmonie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Qui ne sera jamais finie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9A01B5A-B008-47A3-A909-731603E484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2FDD93A-82CC-4717-9DFF-EA7FEB0A10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D144BBF-695E-4A68-8531-A46AA77374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08123F9F-F319-44A5-8E7F-28882DDC0F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20522D9B-771C-4CB0-8B7E-68A684EE07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2" cy="344458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CDE82BF6-231B-4838-9513-7F1A1F6E23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FE73DDBB-64D1-4C17-80A6-526591F232E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2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7734BC-E525-4995-8A30-55AB9E3BFF32}"/>
              </a:ext>
            </a:extLst>
          </p:cNvPr>
          <p:cNvSpPr txBox="1"/>
          <p:nvPr/>
        </p:nvSpPr>
        <p:spPr>
          <a:xfrm>
            <a:off x="0" y="0"/>
            <a:ext cx="2770909" cy="1463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merveilleux, quand on est tous les deux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 bonheur nous surveille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merveilleux, quand on est amoureux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Les beaux jours se réveillent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merveilleux, la vie est peinte en bleu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À grands coups d'soleil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Puisque je t'aime et que tu m'aimes</a:t>
            </a:r>
          </a:p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C'est merveilleux!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0D9738B9-D211-4241-8ACD-D1A6E60CD20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997B00B1-1032-48EB-AF83-4BA4817C29F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24" name="ZoneTexte 23">
            <a:extLst>
              <a:ext uri="{FF2B5EF4-FFF2-40B4-BE49-F238E27FC236}">
                <a16:creationId xmlns:a16="http://schemas.microsoft.com/office/drawing/2014/main" id="{2FFDD773-1E50-4599-9254-32DFECFEAE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5" name="Image 3">
            <a:extLst>
              <a:ext uri="{FF2B5EF4-FFF2-40B4-BE49-F238E27FC236}">
                <a16:creationId xmlns:a16="http://schemas.microsoft.com/office/drawing/2014/main" id="{DBCB7650-9F77-42E9-A56D-1D50A8A812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D3D79ED6-BC3C-49A3-982B-F220072A85AB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41694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7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65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500"/>
                            </p:stCondLst>
                            <p:childTnLst>
                              <p:par>
                                <p:cTn id="4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467</TotalTime>
  <Words>313</Words>
  <Application>Microsoft Office PowerPoint</Application>
  <PresentationFormat>Personnalisé</PresentationFormat>
  <Paragraphs>54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1" baseType="lpstr">
      <vt:lpstr>Algerian</vt:lpstr>
      <vt:lpstr>Andy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19</cp:revision>
  <dcterms:created xsi:type="dcterms:W3CDTF">2024-02-22T10:35:30Z</dcterms:created>
  <dcterms:modified xsi:type="dcterms:W3CDTF">2024-03-25T06:16:22Z</dcterms:modified>
</cp:coreProperties>
</file>