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5" r:id="rId2"/>
    <p:sldId id="339" r:id="rId3"/>
    <p:sldId id="34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Zm70AsWzqENueoULon5sA==" hashData="1Y1nGMur1jBRI/b6MK2pln1rjp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2900"/>
    <a:srgbClr val="990000"/>
    <a:srgbClr val="74003A"/>
    <a:srgbClr val="E745C8"/>
    <a:srgbClr val="F200B3"/>
    <a:srgbClr val="F650F2"/>
    <a:srgbClr val="CF0BCA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147" autoAdjust="0"/>
    <p:restoredTop sz="94660"/>
  </p:normalViewPr>
  <p:slideViewPr>
    <p:cSldViewPr>
      <p:cViewPr>
        <p:scale>
          <a:sx n="85" d="100"/>
          <a:sy n="85" d="100"/>
        </p:scale>
        <p:origin x="-1138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F1B7D4C-F0E2-4BE1-9BF6-9F2703B10B13}" type="datetimeFigureOut">
              <a:rPr lang="fr-FR"/>
              <a:pPr>
                <a:defRPr/>
              </a:pPr>
              <a:t>23/03/2024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FA7375D-DB73-461F-B6B6-0D2F7FE9E16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7032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F597354-36CA-4A70-87FC-81F6E171419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9D0E996-824B-4171-8DE9-B3A922F4965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C7531E0-FF27-4E6C-96A1-8CAD1EF1051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727883-CC5D-42D9-911A-FF6F9D9B75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2676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746BE-B8EF-4A4A-A5E5-01B24B1197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2816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72D8CC-8C6F-4199-8163-95BF771E42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3846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1499F-8E9A-468A-B087-31A713DB7E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7038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CA1AB8-12C5-46E6-A1DF-5D26D51944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8669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E5533-69A3-4D91-A748-F153821B02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6880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612122-54DB-4394-AFC2-4E81C7A788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8644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A43E29-68E1-4050-BE13-A911779AC6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37712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325AE9-2EC4-47B1-A698-18AAC8C6A0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45923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DB33C-48F2-49B6-B79A-4E43A60983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51136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48F404-C9EF-409E-8A7F-081D6BF6D9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91589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95000">
              <a:srgbClr val="7A2900"/>
            </a:gs>
            <a:gs pos="77000">
              <a:srgbClr val="74003A"/>
            </a:gs>
            <a:gs pos="8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41E0CAB-110C-4EFE-80B9-2EE849EBB2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5.wav"/><Relationship Id="rId26" Type="http://schemas.openxmlformats.org/officeDocument/2006/relationships/audio" Target="../media/audio9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3.wav"/><Relationship Id="rId42" Type="http://schemas.openxmlformats.org/officeDocument/2006/relationships/image" Target="../media/image36.gif"/><Relationship Id="rId47" Type="http://schemas.openxmlformats.org/officeDocument/2006/relationships/image" Target="../media/image39.png"/><Relationship Id="rId50" Type="http://schemas.openxmlformats.org/officeDocument/2006/relationships/image" Target="../media/image41.png"/><Relationship Id="rId55" Type="http://schemas.openxmlformats.org/officeDocument/2006/relationships/image" Target="../media/image44.png"/><Relationship Id="rId63" Type="http://schemas.openxmlformats.org/officeDocument/2006/relationships/image" Target="../media/image49.png"/><Relationship Id="rId68" Type="http://schemas.openxmlformats.org/officeDocument/2006/relationships/image" Target="../media/image54.gif"/><Relationship Id="rId76" Type="http://schemas.openxmlformats.org/officeDocument/2006/relationships/audio" Target="../media/audio16.wav"/><Relationship Id="rId7" Type="http://schemas.openxmlformats.org/officeDocument/2006/relationships/image" Target="../media/image15.gif"/><Relationship Id="rId71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8.jpeg"/><Relationship Id="rId11" Type="http://schemas.openxmlformats.org/officeDocument/2006/relationships/image" Target="../media/image19.png"/><Relationship Id="rId24" Type="http://schemas.openxmlformats.org/officeDocument/2006/relationships/audio" Target="../media/audio8.wav"/><Relationship Id="rId32" Type="http://schemas.openxmlformats.org/officeDocument/2006/relationships/audio" Target="../media/audio12.wav"/><Relationship Id="rId37" Type="http://schemas.openxmlformats.org/officeDocument/2006/relationships/image" Target="../media/image32.jpeg"/><Relationship Id="rId40" Type="http://schemas.openxmlformats.org/officeDocument/2006/relationships/image" Target="../media/image34.png"/><Relationship Id="rId45" Type="http://schemas.openxmlformats.org/officeDocument/2006/relationships/image" Target="../media/image38.jpeg"/><Relationship Id="rId53" Type="http://schemas.openxmlformats.org/officeDocument/2006/relationships/image" Target="../media/image43.png"/><Relationship Id="rId58" Type="http://schemas.microsoft.com/office/2007/relationships/hdphoto" Target="../media/hdphoto7.wdp"/><Relationship Id="rId66" Type="http://schemas.openxmlformats.org/officeDocument/2006/relationships/image" Target="../media/image52.gif"/><Relationship Id="rId74" Type="http://schemas.openxmlformats.org/officeDocument/2006/relationships/image" Target="../media/image58.png"/><Relationship Id="rId5" Type="http://schemas.openxmlformats.org/officeDocument/2006/relationships/image" Target="../media/image13.gif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10.wav"/><Relationship Id="rId36" Type="http://schemas.openxmlformats.org/officeDocument/2006/relationships/audio" Target="../media/audio14.wav"/><Relationship Id="rId49" Type="http://schemas.microsoft.com/office/2007/relationships/hdphoto" Target="../media/hdphoto3.wdp"/><Relationship Id="rId57" Type="http://schemas.openxmlformats.org/officeDocument/2006/relationships/image" Target="../media/image45.png"/><Relationship Id="rId61" Type="http://schemas.openxmlformats.org/officeDocument/2006/relationships/image" Target="../media/image47.jpeg"/><Relationship Id="rId10" Type="http://schemas.openxmlformats.org/officeDocument/2006/relationships/image" Target="../media/image18.png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microsoft.com/office/2007/relationships/hdphoto" Target="../media/hdphoto1.wdp"/><Relationship Id="rId52" Type="http://schemas.microsoft.com/office/2007/relationships/hdphoto" Target="../media/hdphoto4.wdp"/><Relationship Id="rId60" Type="http://schemas.microsoft.com/office/2007/relationships/hdphoto" Target="../media/hdphoto8.wdp"/><Relationship Id="rId65" Type="http://schemas.openxmlformats.org/officeDocument/2006/relationships/image" Target="../media/image51.png"/><Relationship Id="rId73" Type="http://schemas.openxmlformats.org/officeDocument/2006/relationships/image" Target="../media/image57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7.jpeg"/><Relationship Id="rId30" Type="http://schemas.openxmlformats.org/officeDocument/2006/relationships/audio" Target="../media/audio11.wav"/><Relationship Id="rId35" Type="http://schemas.openxmlformats.org/officeDocument/2006/relationships/image" Target="../media/image31.jpeg"/><Relationship Id="rId43" Type="http://schemas.openxmlformats.org/officeDocument/2006/relationships/image" Target="../media/image37.jpeg"/><Relationship Id="rId48" Type="http://schemas.openxmlformats.org/officeDocument/2006/relationships/image" Target="../media/image40.png"/><Relationship Id="rId56" Type="http://schemas.microsoft.com/office/2007/relationships/hdphoto" Target="../media/hdphoto6.wdp"/><Relationship Id="rId64" Type="http://schemas.openxmlformats.org/officeDocument/2006/relationships/image" Target="../media/image50.png"/><Relationship Id="rId69" Type="http://schemas.openxmlformats.org/officeDocument/2006/relationships/image" Target="../media/image55.png"/><Relationship Id="rId77" Type="http://schemas.openxmlformats.org/officeDocument/2006/relationships/image" Target="../media/image59.jpeg"/><Relationship Id="rId8" Type="http://schemas.openxmlformats.org/officeDocument/2006/relationships/image" Target="../media/image16.gif"/><Relationship Id="rId51" Type="http://schemas.openxmlformats.org/officeDocument/2006/relationships/image" Target="../media/image42.png"/><Relationship Id="rId72" Type="http://schemas.openxmlformats.org/officeDocument/2006/relationships/image" Target="../media/image56.png"/><Relationship Id="rId3" Type="http://schemas.openxmlformats.org/officeDocument/2006/relationships/image" Target="../media/image11.png"/><Relationship Id="rId12" Type="http://schemas.openxmlformats.org/officeDocument/2006/relationships/audio" Target="../media/audio2.wav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5.wav"/><Relationship Id="rId46" Type="http://schemas.microsoft.com/office/2007/relationships/hdphoto" Target="../media/hdphoto2.wdp"/><Relationship Id="rId59" Type="http://schemas.openxmlformats.org/officeDocument/2006/relationships/image" Target="../media/image46.jpeg"/><Relationship Id="rId67" Type="http://schemas.openxmlformats.org/officeDocument/2006/relationships/image" Target="../media/image53.jpeg"/><Relationship Id="rId20" Type="http://schemas.openxmlformats.org/officeDocument/2006/relationships/audio" Target="../media/audio6.wav"/><Relationship Id="rId41" Type="http://schemas.openxmlformats.org/officeDocument/2006/relationships/image" Target="../media/image35.gif"/><Relationship Id="rId54" Type="http://schemas.microsoft.com/office/2007/relationships/hdphoto" Target="../media/hdphoto5.wdp"/><Relationship Id="rId62" Type="http://schemas.openxmlformats.org/officeDocument/2006/relationships/image" Target="../media/image48.jpeg"/><Relationship Id="rId70" Type="http://schemas.openxmlformats.org/officeDocument/2006/relationships/image" Target="../media/image5.jpg"/><Relationship Id="rId75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lac523.wav">
            <a:hlinkClick r:id="" action="ppaction://media"/>
          </p:cNvPr>
          <p:cNvPicPr>
            <a:picLocks noRot="1" noChangeAspect="1"/>
          </p:cNvPicPr>
          <p:nvPr>
            <a:wavAudioFile r:embed="rId1" name="Black Pearl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Jclaude\Desktop\11111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-9525"/>
            <a:ext cx="91313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aude\Desktop\12704506-vintage-âgés-de-papier-ancie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1206500"/>
            <a:ext cx="5888038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8" y="1793875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334000" y="2873375"/>
            <a:ext cx="1038225" cy="1057275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5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288" y="5732463"/>
            <a:ext cx="987425" cy="33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99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324" y="1592263"/>
            <a:ext cx="4014787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C:\Users\Jclaude\Desktop\Image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0" y="1730375"/>
            <a:ext cx="3382963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oneTexte 1"/>
          <p:cNvSpPr txBox="1">
            <a:spLocks noChangeArrowheads="1"/>
          </p:cNvSpPr>
          <p:nvPr/>
        </p:nvSpPr>
        <p:spPr bwMode="auto">
          <a:xfrm>
            <a:off x="3203575" y="1550988"/>
            <a:ext cx="51847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01 - Presqu'il</a:t>
            </a:r>
          </a:p>
        </p:txBody>
      </p:sp>
      <p:pic>
        <p:nvPicPr>
          <p:cNvPr id="3075" name="Picture 8" descr="C:\Users\Jclaude\Desktop\pppp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3175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611438" y="1989138"/>
            <a:ext cx="3960812" cy="286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01 -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Barbossa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Is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Hungry</a:t>
            </a:r>
            <a:endParaRPr lang="fr-FR" sz="1200" b="1" dirty="0"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02 - Blood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Ritual</a:t>
            </a:r>
            <a:endParaRPr lang="fr-FR" sz="1200" b="1" dirty="0"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03 -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Bootstrap's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Bootstraps</a:t>
            </a:r>
            <a:endParaRPr lang="fr-FR" sz="1200" b="1" dirty="0"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04 -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Fog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Bound</a:t>
            </a:r>
            <a:endParaRPr lang="fr-FR" sz="1200" b="1" dirty="0"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pPr algn="ctr">
              <a:defRPr/>
            </a:pPr>
            <a:r>
              <a:rPr lang="en-US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05 - Black Pearl (He's A Pirate)</a:t>
            </a:r>
            <a:endParaRPr lang="fr-FR" sz="1200" b="1" dirty="0"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06 -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Moonlight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Serenade</a:t>
            </a:r>
            <a:endParaRPr lang="fr-FR" sz="1200" b="1" dirty="0"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07 - One Last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Shot</a:t>
            </a:r>
            <a:endParaRPr lang="fr-FR" sz="1200" b="1" dirty="0"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08 -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Skull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And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Crossbones</a:t>
            </a:r>
            <a:endParaRPr lang="fr-FR" sz="1200" b="1" dirty="0"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09 - Swords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Crossed</a:t>
            </a:r>
            <a:endParaRPr lang="fr-FR" sz="1200" b="1" dirty="0"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10 - The Black Pearl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11 - The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Medallion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Calls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12 - To The Pirates' Cave!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13 -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Underwater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March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14 -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Walk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The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Plank</a:t>
            </a:r>
            <a:endParaRPr lang="fr-FR" sz="1200" b="1" dirty="0"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15 - Will And 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Elizabeth</a:t>
            </a:r>
            <a:endParaRPr lang="fr-FR" sz="1200" b="1" dirty="0"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6" name="Picture 7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4230688"/>
            <a:ext cx="2552700" cy="251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 - Barbossa Is Hungry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 - Blood Ritual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 - Bootstrap's Bootstrap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 - Fog Bound (mp3cut.net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798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 - Black Pearl (He's A Pirate)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 - Moonlight Serenade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4291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 - One Last Shot (mp3cut.net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6" name="09 - Swords Crossed (mp3cut.net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8" name="10 - The Black Pearl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0" name="11 - The Medallion Call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2" name="12 - To The Pirates' Cave! (mp3cut.net)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4" name="13 - Underwater March (mp3cut.net)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4663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6" name="14 - Walk The Plank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8" name="15 - Will And Elizabeth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3388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3388" y="4799013"/>
            <a:ext cx="873125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046538"/>
            <a:ext cx="6302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Image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" descr="D:\SMYLET\1 (FILEmini.jp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5" name="Picture 2" descr="C:\Users\christelle\Desktop\tab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0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6" y="1605757"/>
            <a:ext cx="373063" cy="368300"/>
          </a:xfrm>
          <a:prstGeom prst="ellipse">
            <a:avLst/>
          </a:prstGeom>
          <a:blipFill dpi="0" rotWithShape="1"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2" descr="C:\Users\JClaude\Desktop\fago3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2" descr="C:\Users\Jclaude\Desktop\Image1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600200"/>
            <a:ext cx="137160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24288" y="1504950"/>
            <a:ext cx="1489075" cy="1512888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3" name="Picture 65" descr="C:\Users\Jclaude\Desktop\44444_détouré2222222222222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100" y="2848629"/>
            <a:ext cx="3187700" cy="4003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950" y="5516563"/>
            <a:ext cx="6550025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5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913" y="6122988"/>
            <a:ext cx="944562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2"/>
          <p:cNvPicPr>
            <a:picLocks noChangeAspect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162" y="6450761"/>
            <a:ext cx="654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8" descr="C:\Users\Marie-Jose\Desktop\NUMEROS JUKEBOX NOIR\8 (FILEminimizer).jpg">
            <a:hlinkClick r:id="" action="ppaction://noaction" highlightClick="1">
              <a:snd r:embed="rId76" name="08 - Skull And Crossbones.wav"/>
            </a:hlinkClick>
          </p:cNvPr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0063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</Words>
  <Application>Microsoft Office PowerPoint</Application>
  <PresentationFormat>Affichage à l'écran (4:3)</PresentationFormat>
  <Paragraphs>19</Paragraphs>
  <Slides>3</Slides>
  <Notes>3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Arial</vt:lpstr>
      <vt:lpstr>Calibri</vt:lpstr>
      <vt:lpstr>Lucida Calligraphy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2024-03-23T14:19:36Z</dcterms:modified>
</cp:coreProperties>
</file>