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8" r:id="rId2"/>
    <p:sldId id="323" r:id="rId3"/>
    <p:sldId id="32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59+87G7X4WMw2lrn2gE8Q==" hashData="Bc5Woh2lDBD3iBzCuGXcbZb+v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FFFF"/>
    <a:srgbClr val="0051A2"/>
    <a:srgbClr val="DE8400"/>
    <a:srgbClr val="D6A300"/>
    <a:srgbClr val="5A5A5A"/>
    <a:srgbClr val="C07200"/>
    <a:srgbClr val="F3F329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98" autoAdjust="0"/>
    <p:restoredTop sz="94660"/>
  </p:normalViewPr>
  <p:slideViewPr>
    <p:cSldViewPr>
      <p:cViewPr>
        <p:scale>
          <a:sx n="63" d="100"/>
          <a:sy n="63" d="100"/>
        </p:scale>
        <p:origin x="-1805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113F6F-DA88-40F1-9203-DB5F3540AFAC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DD9F43-E805-445B-92D1-E04E441DBF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256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799CC8-DA34-43A7-A508-75039F9A530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DC3CAC-52DC-4BB0-98FD-BD6450E1A53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230A16-64B5-42D5-9710-4C734A28CF3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DF40B-317B-4468-B945-D66531E0C6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871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E1E95-836C-4949-B660-DC740110F3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3807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44E98-35BD-4F22-8E6A-B48A01A4A3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731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4614-F355-4FF9-9CA9-ED8B7EBEA5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9329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59A11-628E-44B6-8D03-ED6D61175E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6242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7321E-FF18-47BB-80FD-863B9F15AD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5588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8DAF6-F1E5-4366-96F5-4511292B7E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595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83693-F252-47AA-BA99-56D6F55D18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2820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76481-B106-407A-A284-3B449C82B8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1166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5D04E-8A43-4878-8A11-392CBDFC55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297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9B099-6F1A-4A92-B7D8-2AA7AA4BE4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495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0051A2"/>
            </a:gs>
            <a:gs pos="69000">
              <a:schemeClr val="accent4">
                <a:lumMod val="10000"/>
              </a:schemeClr>
            </a:gs>
            <a:gs pos="64000">
              <a:schemeClr val="tx2">
                <a:lumMod val="75000"/>
              </a:schemeClr>
            </a:gs>
            <a:gs pos="81000">
              <a:schemeClr val="accent4">
                <a:lumMod val="10000"/>
              </a:schemeClr>
            </a:gs>
            <a:gs pos="97917">
              <a:schemeClr val="tx2">
                <a:lumMod val="75000"/>
              </a:schemeClr>
            </a:gs>
            <a:gs pos="78000">
              <a:srgbClr val="43FFF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B0650A-8564-46EA-8E71-7B433F37B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jpg"/><Relationship Id="rId20" Type="http://schemas.openxmlformats.org/officeDocument/2006/relationships/image" Target="../media/image13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gif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3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37.jpeg"/><Relationship Id="rId21" Type="http://schemas.openxmlformats.org/officeDocument/2006/relationships/image" Target="../media/image28.jpeg"/><Relationship Id="rId34" Type="http://schemas.openxmlformats.org/officeDocument/2006/relationships/audio" Target="../media/audio16.wav"/><Relationship Id="rId42" Type="http://schemas.openxmlformats.org/officeDocument/2006/relationships/image" Target="../media/image39.png"/><Relationship Id="rId47" Type="http://schemas.openxmlformats.org/officeDocument/2006/relationships/image" Target="../media/image44.jpeg"/><Relationship Id="rId50" Type="http://schemas.openxmlformats.org/officeDocument/2006/relationships/image" Target="../media/image46.jpeg"/><Relationship Id="rId55" Type="http://schemas.openxmlformats.org/officeDocument/2006/relationships/image" Target="../media/image49.gif"/><Relationship Id="rId63" Type="http://schemas.openxmlformats.org/officeDocument/2006/relationships/image" Target="../media/image56.png"/><Relationship Id="rId68" Type="http://schemas.openxmlformats.org/officeDocument/2006/relationships/image" Target="../media/image10.gif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1" Type="http://schemas.openxmlformats.org/officeDocument/2006/relationships/image" Target="../media/image22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6.jpeg"/><Relationship Id="rId40" Type="http://schemas.openxmlformats.org/officeDocument/2006/relationships/audio" Target="../media/audio19.wav"/><Relationship Id="rId45" Type="http://schemas.openxmlformats.org/officeDocument/2006/relationships/image" Target="../media/image42.jpeg"/><Relationship Id="rId53" Type="http://schemas.microsoft.com/office/2007/relationships/hdphoto" Target="../media/hdphoto3.wdp"/><Relationship Id="rId58" Type="http://schemas.openxmlformats.org/officeDocument/2006/relationships/image" Target="../media/image51.jpeg"/><Relationship Id="rId66" Type="http://schemas.openxmlformats.org/officeDocument/2006/relationships/image" Target="../media/image3.gif"/><Relationship Id="rId5" Type="http://schemas.openxmlformats.org/officeDocument/2006/relationships/image" Target="../media/image11.gif"/><Relationship Id="rId15" Type="http://schemas.openxmlformats.org/officeDocument/2006/relationships/image" Target="../media/image25.jpeg"/><Relationship Id="rId23" Type="http://schemas.openxmlformats.org/officeDocument/2006/relationships/image" Target="../media/image29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45.png"/><Relationship Id="rId57" Type="http://schemas.microsoft.com/office/2007/relationships/hdphoto" Target="../media/hdphoto4.wdp"/><Relationship Id="rId61" Type="http://schemas.openxmlformats.org/officeDocument/2006/relationships/image" Target="../media/image54.png"/><Relationship Id="rId10" Type="http://schemas.openxmlformats.org/officeDocument/2006/relationships/image" Target="../media/image21.jpeg"/><Relationship Id="rId19" Type="http://schemas.openxmlformats.org/officeDocument/2006/relationships/image" Target="../media/image27.jpeg"/><Relationship Id="rId31" Type="http://schemas.openxmlformats.org/officeDocument/2006/relationships/image" Target="../media/image33.jpeg"/><Relationship Id="rId44" Type="http://schemas.openxmlformats.org/officeDocument/2006/relationships/image" Target="../media/image41.png"/><Relationship Id="rId52" Type="http://schemas.openxmlformats.org/officeDocument/2006/relationships/image" Target="../media/image47.jpeg"/><Relationship Id="rId60" Type="http://schemas.openxmlformats.org/officeDocument/2006/relationships/image" Target="../media/image53.png"/><Relationship Id="rId65" Type="http://schemas.openxmlformats.org/officeDocument/2006/relationships/image" Target="../media/image14.jpe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31.jpeg"/><Relationship Id="rId30" Type="http://schemas.openxmlformats.org/officeDocument/2006/relationships/audio" Target="../media/audio14.wav"/><Relationship Id="rId35" Type="http://schemas.openxmlformats.org/officeDocument/2006/relationships/image" Target="../media/image35.jpeg"/><Relationship Id="rId43" Type="http://schemas.openxmlformats.org/officeDocument/2006/relationships/image" Target="../media/image40.jpeg"/><Relationship Id="rId48" Type="http://schemas.microsoft.com/office/2007/relationships/hdphoto" Target="../media/hdphoto1.wdp"/><Relationship Id="rId56" Type="http://schemas.openxmlformats.org/officeDocument/2006/relationships/image" Target="../media/image50.png"/><Relationship Id="rId64" Type="http://schemas.openxmlformats.org/officeDocument/2006/relationships/image" Target="../media/image8.gif"/><Relationship Id="rId69" Type="http://schemas.openxmlformats.org/officeDocument/2006/relationships/image" Target="../media/image58.png"/><Relationship Id="rId8" Type="http://schemas.openxmlformats.org/officeDocument/2006/relationships/image" Target="../media/image19.gif"/><Relationship Id="rId51" Type="http://schemas.microsoft.com/office/2007/relationships/hdphoto" Target="../media/hdphoto2.wdp"/><Relationship Id="rId3" Type="http://schemas.openxmlformats.org/officeDocument/2006/relationships/image" Target="../media/image15.png"/><Relationship Id="rId12" Type="http://schemas.openxmlformats.org/officeDocument/2006/relationships/image" Target="../media/image23.gif"/><Relationship Id="rId17" Type="http://schemas.openxmlformats.org/officeDocument/2006/relationships/image" Target="../media/image26.jpeg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audio" Target="../media/audio18.wav"/><Relationship Id="rId46" Type="http://schemas.openxmlformats.org/officeDocument/2006/relationships/image" Target="../media/image43.png"/><Relationship Id="rId59" Type="http://schemas.openxmlformats.org/officeDocument/2006/relationships/image" Target="../media/image52.gif"/><Relationship Id="rId67" Type="http://schemas.openxmlformats.org/officeDocument/2006/relationships/image" Target="../media/image57.png"/><Relationship Id="rId20" Type="http://schemas.openxmlformats.org/officeDocument/2006/relationships/audio" Target="../media/audio9.wav"/><Relationship Id="rId41" Type="http://schemas.openxmlformats.org/officeDocument/2006/relationships/image" Target="../media/image38.jpeg"/><Relationship Id="rId54" Type="http://schemas.openxmlformats.org/officeDocument/2006/relationships/image" Target="../media/image48.png"/><Relationship Id="rId62" Type="http://schemas.openxmlformats.org/officeDocument/2006/relationships/image" Target="../media/image55.png"/><Relationship Id="rId70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11.wav">
            <a:hlinkClick r:id="" action="ppaction://media"/>
          </p:cNvPr>
          <p:cNvPicPr>
            <a:picLocks noRot="1" noChangeAspect="1"/>
          </p:cNvPicPr>
          <p:nvPr>
            <a:wavAudioFile r:embed="rId1" name="111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05410408526F73186A0A4B11351CC4D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117600"/>
            <a:ext cx="6157912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222"/>
          <p:cNvPicPr>
            <a:picLocks noChangeAspect="1" noChangeArrowheads="1" noCrop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10" y="3429000"/>
            <a:ext cx="6241233" cy="227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2955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2 F2971.wav">
            <a:hlinkClick r:id="" action="ppaction://media"/>
          </p:cNvPr>
          <p:cNvPicPr>
            <a:picLocks noRot="1" noChangeAspect="1"/>
          </p:cNvPicPr>
          <p:nvPr>
            <a:wavAudioFile r:embed="rId3" name="02 Fatal Bazooka - Fous Ta Cagoul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986.wav">
            <a:hlinkClick r:id="" action="ppaction://media"/>
          </p:cNvPr>
          <p:cNvPicPr>
            <a:picLocks noRot="1" noChangeAspect="1"/>
          </p:cNvPicPr>
          <p:nvPr>
            <a:wavAudioFile r:embed="rId4" name="01 - JEAN-PIERRE MADER - Disparu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2986.wav">
            <a:hlinkClick r:id="" action="ppaction://media"/>
          </p:cNvPr>
          <p:cNvPicPr>
            <a:picLocks noRot="1" noChangeAspect="1"/>
          </p:cNvPicPr>
          <p:nvPr>
            <a:wavAudioFile r:embed="rId5" name="02 Dave - Est-ce par hasard 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681163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6237312"/>
            <a:ext cx="1185862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13415570">
            <a:off x="4992688" y="2762250"/>
            <a:ext cx="1325562" cy="1331913"/>
          </a:xfrm>
          <a:prstGeom prst="ellipse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3882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08490"/>
            <a:ext cx="3995873" cy="364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E:\Alone in IZ world\Alone in IZ world\album-alone-in-iz-world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355" y="1693269"/>
            <a:ext cx="3506234" cy="3448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5410408526F73186A0A4B11351CC4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1484313"/>
            <a:ext cx="5519738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4" descr="222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427" y="3789040"/>
            <a:ext cx="5751440" cy="176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697038" y="1287463"/>
            <a:ext cx="5764212" cy="4265612"/>
          </a:xfrm>
          <a:prstGeom prst="frame">
            <a:avLst>
              <a:gd name="adj1" fmla="val 388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181350" y="2565400"/>
            <a:ext cx="2808288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01. Mona Lisa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02.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Kaleohano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03. '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Ulili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E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04.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Hanohano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 Na Cowboy and Ka Huila Wai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05.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Hi'ilawe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06.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Henehene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Kou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'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Aka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07. Ahi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Wela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Twinkle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Twinkle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Little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Star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08. '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Opae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E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09.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Starting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All Over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Again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10. Over the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Rainbow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11. Panini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Puakea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12. La 'Elima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13. In This Life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14.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Iz's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Story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190875"/>
            <a:ext cx="1149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" y="63420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878" y="6281421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3452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4" name="1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6" name="2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734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8" name="3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830638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0" name="4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16877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2" name="5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45005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4" name="6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483393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6" name="7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5157788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8" name="8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531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0" name="9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3473450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2" name="10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830638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4" name="11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41751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6" name="12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4894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3" descr="C:\Users\Marie-Jose\Desktop\NUMEROS JUKEBOX NOIR\13 (FILEminimizer).jpg">
            <a:hlinkClick r:id="" action="ppaction://noaction" highlightClick="1">
              <a:snd r:embed="rId38" name="13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48339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4" descr="C:\Users\Marie-Jose\Desktop\NUMEROS JUKEBOX NOIR\14 (FILEminimizer).jpg">
            <a:hlinkClick r:id="" action="ppaction://noaction" highlightClick="1">
              <a:snd r:embed="rId40" name="14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514191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3870325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2273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2643188"/>
            <a:ext cx="12906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5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JClaude\Desktop\fago3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3513" y="47228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1435100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1857375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299" y="4761197"/>
            <a:ext cx="911225" cy="121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190625"/>
            <a:ext cx="9620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Solenn\Desktop\1994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807" y="3353469"/>
            <a:ext cx="4216400" cy="316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676900"/>
            <a:ext cx="5756275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4075113"/>
            <a:ext cx="762798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2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782" y="6223288"/>
            <a:ext cx="851365" cy="290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Solenn\Desktop\05410408526F73186A0A4B11351CC4DE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8613"/>
            <a:ext cx="13811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" descr="222"/>
          <p:cNvPicPr>
            <a:picLocks noChangeAspect="1" noChangeArrowheads="1" noCrop="1"/>
          </p:cNvPicPr>
          <p:nvPr/>
        </p:nvPicPr>
        <p:blipFill>
          <a:blip r:embed="rId6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2245104"/>
            <a:ext cx="1348822" cy="823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Solenn\Desktop\vvvv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2452688"/>
            <a:ext cx="900113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Cadre 51"/>
          <p:cNvSpPr/>
          <p:nvPr/>
        </p:nvSpPr>
        <p:spPr>
          <a:xfrm>
            <a:off x="3751263" y="1504950"/>
            <a:ext cx="1562100" cy="1616075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3" name="Picture 2" descr="D:\SMYLET\BOUGEOIR 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D:\SMYLET\BOUGEOIR 2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Affichage à l'écran (4:3)</PresentationFormat>
  <Paragraphs>17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2024-03-20T12:04:02Z</dcterms:modified>
</cp:coreProperties>
</file>