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mp4" ContentType="video/mp4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91" r:id="rId2"/>
  </p:sldIdLst>
  <p:sldSz cx="9144000" cy="6858000" type="screen4x3"/>
  <p:notesSz cx="6858000" cy="9144000"/>
  <p:defaultTextStyle>
    <a:defPPr>
      <a:defRPr lang="fr-FR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00" autoAdjust="0"/>
    <p:restoredTop sz="94533" autoAdjust="0"/>
  </p:normalViewPr>
  <p:slideViewPr>
    <p:cSldViewPr snapToGrid="0">
      <p:cViewPr varScale="1">
        <p:scale>
          <a:sx n="76" d="100"/>
          <a:sy n="76" d="100"/>
        </p:scale>
        <p:origin x="234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7FA1CC-A00D-4CDD-9BEF-3083DFB8E774}" type="datetimeFigureOut">
              <a:rPr lang="fr-FR"/>
              <a:pPr>
                <a:defRPr/>
              </a:pPr>
              <a:t>23/03/2024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09435B-0C66-431F-9549-A9CF37D41FC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32561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9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71E7421-05AA-4DB7-8C51-033E8F77A398}" type="datetimeFigureOut">
              <a:rPr lang="fr-FR"/>
              <a:pPr>
                <a:defRPr/>
              </a:pPr>
              <a:t>23/03/2024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9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CE627F8-1025-41D3-B2F0-CF887558C15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2pPr>
      <a:lvl3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3pPr>
      <a:lvl4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4pPr>
      <a:lvl5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5pPr>
      <a:lvl6pPr marL="4572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6pPr>
      <a:lvl7pPr marL="9144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7pPr>
      <a:lvl8pPr marL="13716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8pPr>
      <a:lvl9pPr marL="18288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171450" indent="-171450" algn="l" defTabSz="685800" rtl="0" fontAlgn="base">
        <a:lnSpc>
          <a:spcPct val="9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jpeg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2.png"/><Relationship Id="rId5" Type="http://schemas.openxmlformats.org/officeDocument/2006/relationships/image" Target="../media/image1.jpg"/><Relationship Id="rId4" Type="http://schemas.openxmlformats.org/officeDocument/2006/relationships/audio" Target="../media/audio1.wav"/><Relationship Id="rId9" Type="http://schemas.openxmlformats.org/officeDocument/2006/relationships/audio" Target="../media/audio1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altLang="fr-FR" dirty="0" smtClean="0"/>
          </a:p>
        </p:txBody>
      </p:sp>
      <p:sp>
        <p:nvSpPr>
          <p:cNvPr id="4" name="ZoneTexte 3"/>
          <p:cNvSpPr txBox="1"/>
          <p:nvPr/>
        </p:nvSpPr>
        <p:spPr>
          <a:xfrm>
            <a:off x="50538" y="6475170"/>
            <a:ext cx="19636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err="1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Echap</a:t>
            </a:r>
            <a:r>
              <a:rPr lang="fr-FR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 pour quitter</a:t>
            </a:r>
            <a:endParaRPr lang="fr-FR" b="1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Joe Dassin l ete indien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524000" y="-6749"/>
            <a:ext cx="6096000" cy="4572000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38" y="914399"/>
            <a:ext cx="1360067" cy="2034061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696200" y="914399"/>
            <a:ext cx="1371600" cy="20340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05952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>
        <p15:prstTrans prst="wind"/>
        <p:sndAc>
          <p:stSnd>
            <p:snd r:embed="rId4" name="whoosh.wav"/>
          </p:stSnd>
        </p:sndAc>
      </p:transition>
    </mc:Choice>
    <mc:Fallback xmlns="">
      <p:transition spd="slow" advClick="0">
        <p:fade/>
        <p:sndAc>
          <p:stSnd>
            <p:snd r:embed="rId9" name="whoosh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5762</TotalTime>
  <Words>3</Words>
  <Application>Microsoft Office PowerPoint</Application>
  <PresentationFormat>Affichage à l'écran (4:3)</PresentationFormat>
  <Paragraphs>1</Paragraphs>
  <Slides>1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Thème Office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Leuloup</dc:creator>
  <cp:lastModifiedBy>Leuloup</cp:lastModifiedBy>
  <cp:revision>823</cp:revision>
  <dcterms:created xsi:type="dcterms:W3CDTF">2017-12-01T12:36:20Z</dcterms:created>
  <dcterms:modified xsi:type="dcterms:W3CDTF">2024-03-23T12:38:37Z</dcterms:modified>
</cp:coreProperties>
</file>