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6zdaQhdekKsrkXYteyluQ==" hashData="X2K478VMALIw8TTf4U6eL5/FFh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6630" autoAdjust="0"/>
    <p:restoredTop sz="94660"/>
  </p:normalViewPr>
  <p:slideViewPr>
    <p:cSldViewPr>
      <p:cViewPr>
        <p:scale>
          <a:sx n="10" d="100"/>
          <a:sy n="10" d="100"/>
        </p:scale>
        <p:origin x="-4306" y="-182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26/09/2021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8" name="La vie privée des animaux année 9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94927" y="571739"/>
            <a:ext cx="4406689" cy="247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401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2021-09-26T07:36:00Z</dcterms:modified>
</cp:coreProperties>
</file>