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97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gmFhI8ljqTMKDlwadlXpQ==" hashData="05DOeN5uw62d+syxooPFHa/+sH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0000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6630" autoAdjust="0"/>
    <p:restoredTop sz="94660"/>
  </p:normalViewPr>
  <p:slideViewPr>
    <p:cSldViewPr>
      <p:cViewPr>
        <p:scale>
          <a:sx n="73" d="100"/>
          <a:sy n="73" d="100"/>
        </p:scale>
        <p:origin x="-2482" y="-80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19/03/2024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gif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microsoft.com/office/2007/relationships/hdphoto" Target="../media/hdphoto1.wdp"/><Relationship Id="rId5" Type="http://schemas.openxmlformats.org/officeDocument/2006/relationships/image" Target="../media/image2.jpeg"/><Relationship Id="rId4" Type="http://schemas.openxmlformats.org/officeDocument/2006/relationships/image" Target="../media/image1.jpe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C:\Users\JClaude\Desktop\Salle_Rouge_730-20180910-1218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58" y="0"/>
            <a:ext cx="9162258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050502"/>
            <a:ext cx="9144001" cy="2092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86" y="4837723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88592"/>
            <a:ext cx="796858" cy="271589"/>
          </a:xfrm>
          <a:prstGeom prst="rect">
            <a:avLst/>
          </a:prstGeom>
        </p:spPr>
      </p:pic>
      <p:pic>
        <p:nvPicPr>
          <p:cNvPr id="3" name="La vie privée des animaux année 90 201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339751" y="561583"/>
            <a:ext cx="4424745" cy="2488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32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51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Affichage à l'écran (16:9)</PresentationFormat>
  <Paragraphs>0</Paragraphs>
  <Slides>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2024-03-19T16:17:15Z</dcterms:modified>
</cp:coreProperties>
</file>