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304" r:id="rId3"/>
    <p:sldId id="287" r:id="rId4"/>
    <p:sldId id="263" r:id="rId5"/>
    <p:sldId id="303" r:id="rId6"/>
    <p:sldId id="302" r:id="rId7"/>
    <p:sldId id="301" r:id="rId8"/>
    <p:sldId id="300" r:id="rId9"/>
    <p:sldId id="299" r:id="rId10"/>
    <p:sldId id="293" r:id="rId11"/>
    <p:sldId id="298" r:id="rId12"/>
    <p:sldId id="297" r:id="rId13"/>
    <p:sldId id="296" r:id="rId14"/>
    <p:sldId id="295" r:id="rId15"/>
    <p:sldId id="294" r:id="rId16"/>
    <p:sldId id="292" r:id="rId17"/>
    <p:sldId id="291" r:id="rId18"/>
    <p:sldId id="290" r:id="rId19"/>
    <p:sldId id="288" r:id="rId20"/>
    <p:sldId id="286" r:id="rId21"/>
    <p:sldId id="285" r:id="rId22"/>
    <p:sldId id="284" r:id="rId23"/>
    <p:sldId id="283" r:id="rId24"/>
    <p:sldId id="282" r:id="rId25"/>
    <p:sldId id="281" r:id="rId26"/>
    <p:sldId id="280" r:id="rId27"/>
    <p:sldId id="308" r:id="rId28"/>
    <p:sldId id="279" r:id="rId29"/>
    <p:sldId id="305" r:id="rId30"/>
    <p:sldId id="30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948" autoAdjust="0"/>
    <p:restoredTop sz="94660"/>
  </p:normalViewPr>
  <p:slideViewPr>
    <p:cSldViewPr snapToGrid="0">
      <p:cViewPr varScale="1">
        <p:scale>
          <a:sx n="73" d="100"/>
          <a:sy n="73" d="100"/>
        </p:scale>
        <p:origin x="54" y="3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5E280F-2D02-8CBE-2660-60909FF23C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B84749D-0C62-E05C-B26B-3CA19BC970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40963B-C8FF-E1F5-902B-7B5032D576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20FC6-70FE-446B-A122-104421E7458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C7F069-0399-5568-5424-94B5BEE854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888F53-6459-CDD4-A296-4948333ED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4125-796E-4635-B411-205168CD1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138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F9343A-804B-EC45-6B50-4F5168631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3BE9EEF-CCE8-47C1-F77D-F3AFD62B47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48E5FE0-7109-D9A2-6F06-6D8AA1BC6E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20FC6-70FE-446B-A122-104421E7458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47DED73-3068-5B31-030C-9C0B4EC89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A4FB180-5F88-49E7-99E1-B6E32A9917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4125-796E-4635-B411-205168CD1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4423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C455A-72E1-8869-E0CC-2D8F5D238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04123E6-3C08-4A98-0623-51AF6C6D72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86CE12-5B65-C26B-D786-0A0E701BE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20FC6-70FE-446B-A122-104421E7458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D47776-13DC-6CEC-4071-26ACE993B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2A0C87-755C-2C3F-3705-08AD39007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4125-796E-4635-B411-205168CD1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3425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EFED23-868E-E9F5-D7A4-A95FE5ADE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827A2B2-0CC5-A724-D538-50CAF41D0E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FB40178-4C08-534C-924B-0383071367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ECEFFA-F1A7-B8C7-DC20-357C25C4F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20FC6-70FE-446B-A122-104421E7458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D74E273-B3E3-9A70-CEBF-F74F5C8771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8BA4C2E-8C57-7DDD-1EAE-9F83E413F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4125-796E-4635-B411-205168CD1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573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69FF2D-35F0-4948-D4A6-277F34EB83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CCAD4FE-9E85-74ED-0C32-0527644F85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7D74282-E7F5-9635-5949-CC310040E43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75599D6-B497-796F-983A-253A48ECD8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5FFD284-0E62-9C13-FDBF-5181D35CDE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E2BE1A0-326D-6090-4D94-2DDFD3CB4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20FC6-70FE-446B-A122-104421E7458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4D9352D-17FE-CE10-2069-FF365F7751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0271D05-97AA-FE15-02B4-966FC4418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4125-796E-4635-B411-205168CD1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2844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DB48EA-90D0-9399-7446-EC6A62DAE0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55A18C7-25FD-40DF-6678-759054527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20FC6-70FE-446B-A122-104421E7458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77BB86F-07BE-653E-3747-5B737D777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B85D10A-C46E-60EC-1C75-66F336FE0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4125-796E-4635-B411-205168CD1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9441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9A54FA3-6413-10F4-D90E-9408E072A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20FC6-70FE-446B-A122-104421E7458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D2A5A5D-7C5F-34B0-F96E-76B264E85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E2D0A92-5771-3002-E09F-824BCE46F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4125-796E-4635-B411-205168CD1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106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E80D73-39E0-1130-9CD1-0B01B3601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1393424-B33D-FBBB-C21A-A90F54CF70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379B435-B0CE-2A7E-C3E1-877F83764A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A73E027-DDE4-F868-D5C0-0521784C43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20FC6-70FE-446B-A122-104421E7458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662360D-60B8-FD66-A16D-6BDA0C409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29355A9-C75F-78E7-519D-CED65C28C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4125-796E-4635-B411-205168CD1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5995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EA16CD-A523-EC7B-F821-304A77BF2F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FD66116-0797-B644-6B4C-F7928CE4AB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54EA50F-1952-7CA8-AAFD-C7A0B3F356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02A3868-A6D1-3776-C9D1-0A2D7DFB0A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20FC6-70FE-446B-A122-104421E7458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E96009F-EC4D-BDF6-064F-A7C4C6B183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F0B5E30-84C2-D789-30EB-316010131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4125-796E-4635-B411-205168CD1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1455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2F8819-57D7-6566-9404-207B53C18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EAC840F-53B4-32D2-3CF2-11118098AB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CB04FA-2E6A-B1F0-5791-FDEB6ADC97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20FC6-70FE-446B-A122-104421E7458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9FA551D-77D1-3AC0-F071-A74A623AE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40393D-C873-7D53-CC62-098A35B2C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4125-796E-4635-B411-205168CD1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22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C3468EC-EFD5-38FF-EABA-2C313B36C6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D16A76C-BE85-B8D2-A4A0-E5C5762BA4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372373-B5F0-B062-F01E-402287EFB0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20FC6-70FE-446B-A122-104421E7458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C33546-26CE-BCEF-6EFC-B42F2D7F0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15521D4-127B-3034-8F6A-7504A2B5A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84125-796E-4635-B411-205168CD1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41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D4DC9025-B994-CCA9-30FA-E0822DFD6F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6FFBDF7-2375-236C-2754-AB96F5FEDC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7C4E530-286C-1C45-48FC-81F482EE8D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120FC6-70FE-446B-A122-104421E7458A}" type="datetimeFigureOut">
              <a:rPr lang="fr-FR" smtClean="0"/>
              <a:t>16/03/2024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F80054B-2D30-17D7-566B-90935A91203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A0EBDF1-AE69-0ED4-5520-302A1DD540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8084125-796E-4635-B411-205168CD18A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94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Photographie aérienne, arbre&#10;&#10;Description générée automatiquement">
            <a:extLst>
              <a:ext uri="{FF2B5EF4-FFF2-40B4-BE49-F238E27FC236}">
                <a16:creationId xmlns:a16="http://schemas.microsoft.com/office/drawing/2014/main" id="{A4B62819-311B-1600-7122-40C0A23186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8022" y="999961"/>
            <a:ext cx="6732000" cy="4475699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13204B5-3F4B-8DA6-2FDA-42B563316938}"/>
              </a:ext>
            </a:extLst>
          </p:cNvPr>
          <p:cNvSpPr txBox="1"/>
          <p:nvPr/>
        </p:nvSpPr>
        <p:spPr>
          <a:xfrm>
            <a:off x="2728685" y="5689599"/>
            <a:ext cx="81570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depuis le </a:t>
            </a:r>
            <a:r>
              <a:rPr lang="fr-FR" sz="2400" b="1" dirty="0" err="1">
                <a:solidFill>
                  <a:schemeClr val="bg1"/>
                </a:solidFill>
              </a:rPr>
              <a:t>Radsberg</a:t>
            </a:r>
            <a:r>
              <a:rPr lang="fr-FR" sz="2400" b="1" dirty="0">
                <a:solidFill>
                  <a:schemeClr val="bg1"/>
                </a:solidFill>
              </a:rPr>
              <a:t> à Klagenfurt, capitale de la Carinthie, Autriche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55CD381-B612-EA98-8653-0F8C97986814}"/>
              </a:ext>
            </a:extLst>
          </p:cNvPr>
          <p:cNvSpPr txBox="1"/>
          <p:nvPr/>
        </p:nvSpPr>
        <p:spPr>
          <a:xfrm>
            <a:off x="1500996" y="337404"/>
            <a:ext cx="116744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Présente Le Parc Miniatures De Klagenfurt (Autriche )</a:t>
            </a:r>
          </a:p>
        </p:txBody>
      </p:sp>
    </p:spTree>
    <p:extLst>
      <p:ext uri="{BB962C8B-B14F-4D97-AF65-F5344CB8AC3E}">
        <p14:creationId xmlns:p14="http://schemas.microsoft.com/office/powerpoint/2010/main" val="1317646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sndAc>
          <p:stSnd loop="1">
            <p:snd r:embed="rId2" name="Comme au Tyrol.wav"/>
          </p:stSnd>
        </p:sndAc>
      </p:transition>
    </mc:Choice>
    <mc:Fallback>
      <p:transition spd="slow" advClick="0" advTm="8000">
        <p:sndAc>
          <p:stSnd loop="1">
            <p:snd r:embed="rId2" name="Comme au Tyro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bâtiment, plante&#10;&#10;Description générée automatiquement">
            <a:extLst>
              <a:ext uri="{FF2B5EF4-FFF2-40B4-BE49-F238E27FC236}">
                <a16:creationId xmlns:a16="http://schemas.microsoft.com/office/drawing/2014/main" id="{784D286D-3E7D-4AE8-5D8D-B111493E60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318" y="999000"/>
            <a:ext cx="3983605" cy="48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bâtiment, plante, ciel&#10;&#10;Description générée automatiquement">
            <a:extLst>
              <a:ext uri="{FF2B5EF4-FFF2-40B4-BE49-F238E27FC236}">
                <a16:creationId xmlns:a16="http://schemas.microsoft.com/office/drawing/2014/main" id="{61DDA9A3-1707-B1FE-B784-0E7890A3B63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9433" y="1802674"/>
            <a:ext cx="5472000" cy="35887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82324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CA3A73DC-A895-4E9E-3D60-473D2442318A}"/>
              </a:ext>
            </a:extLst>
          </p:cNvPr>
          <p:cNvSpPr txBox="1"/>
          <p:nvPr/>
        </p:nvSpPr>
        <p:spPr>
          <a:xfrm>
            <a:off x="247291" y="428178"/>
            <a:ext cx="11697418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800" b="1" dirty="0" err="1">
                <a:solidFill>
                  <a:schemeClr val="bg1"/>
                </a:solidFill>
              </a:rPr>
              <a:t>Minimundus</a:t>
            </a:r>
            <a:r>
              <a:rPr lang="fr-FR" sz="4800" b="1" dirty="0">
                <a:solidFill>
                  <a:schemeClr val="bg1"/>
                </a:solidFill>
              </a:rPr>
              <a:t> est un parc de miniatures situé près du </a:t>
            </a:r>
            <a:r>
              <a:rPr lang="fr-FR" sz="4800" b="1" dirty="0" err="1">
                <a:solidFill>
                  <a:schemeClr val="bg1"/>
                </a:solidFill>
              </a:rPr>
              <a:t>Wörthersee</a:t>
            </a:r>
            <a:r>
              <a:rPr lang="fr-FR" sz="4800" b="1" dirty="0">
                <a:solidFill>
                  <a:schemeClr val="bg1"/>
                </a:solidFill>
              </a:rPr>
              <a:t> à Klagenfurt, en Carinthie, en Autriche. Ce parc propose environ 150 reproductions miniatures des plus beaux monuments et sites du monde entier à l'échelle 1/25ᵉ. Créé en 1958, le parc a déjà accueilli plus de 15 millions de visiteurs.</a:t>
            </a:r>
          </a:p>
        </p:txBody>
      </p:sp>
    </p:spTree>
    <p:extLst>
      <p:ext uri="{BB962C8B-B14F-4D97-AF65-F5344CB8AC3E}">
        <p14:creationId xmlns:p14="http://schemas.microsoft.com/office/powerpoint/2010/main" val="4284960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arbre&#10;&#10;Description générée automatiquement">
            <a:extLst>
              <a:ext uri="{FF2B5EF4-FFF2-40B4-BE49-F238E27FC236}">
                <a16:creationId xmlns:a16="http://schemas.microsoft.com/office/drawing/2014/main" id="{B28BCAA5-5F3A-11B8-358B-9CC2A863E3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028" y="621368"/>
            <a:ext cx="4932000" cy="3699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12B7DCB-A40A-D8CF-AAFD-8B3559CA7814}"/>
              </a:ext>
            </a:extLst>
          </p:cNvPr>
          <p:cNvSpPr txBox="1"/>
          <p:nvPr/>
        </p:nvSpPr>
        <p:spPr>
          <a:xfrm>
            <a:off x="3747205" y="4792081"/>
            <a:ext cx="4336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Mini Village</a:t>
            </a:r>
          </a:p>
        </p:txBody>
      </p:sp>
      <p:pic>
        <p:nvPicPr>
          <p:cNvPr id="8" name="Image 7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59F42734-FA0E-C2D5-8C60-EB9C36ABEE6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3235" y="2207623"/>
            <a:ext cx="5076000" cy="398466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3A7369A-3C10-4450-EA43-E48F58DDB2D5}"/>
              </a:ext>
            </a:extLst>
          </p:cNvPr>
          <p:cNvSpPr txBox="1"/>
          <p:nvPr/>
        </p:nvSpPr>
        <p:spPr>
          <a:xfrm>
            <a:off x="5915639" y="482707"/>
            <a:ext cx="61395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Minimundus est un parc de miniatures situé près du Wörthersee à Klagenfurt, en Carinthie, en Autriche. Ce parc propose environ 150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97F6B659-8998-1FBE-1CA1-6967565E2935}"/>
              </a:ext>
            </a:extLst>
          </p:cNvPr>
          <p:cNvSpPr txBox="1"/>
          <p:nvPr/>
        </p:nvSpPr>
        <p:spPr>
          <a:xfrm>
            <a:off x="7001691" y="66193"/>
            <a:ext cx="55255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</a:t>
            </a:r>
          </a:p>
        </p:txBody>
      </p:sp>
    </p:spTree>
    <p:extLst>
      <p:ext uri="{BB962C8B-B14F-4D97-AF65-F5344CB8AC3E}">
        <p14:creationId xmlns:p14="http://schemas.microsoft.com/office/powerpoint/2010/main" val="3146490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plante, bâtiment&#10;&#10;Description générée automatiquement">
            <a:extLst>
              <a:ext uri="{FF2B5EF4-FFF2-40B4-BE49-F238E27FC236}">
                <a16:creationId xmlns:a16="http://schemas.microsoft.com/office/drawing/2014/main" id="{304F2F71-7A35-FC31-1DE8-6AA0184D05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781" y="527432"/>
            <a:ext cx="5544000" cy="435381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ciel, arbre&#10;&#10;Description générée automatiquement">
            <a:extLst>
              <a:ext uri="{FF2B5EF4-FFF2-40B4-BE49-F238E27FC236}">
                <a16:creationId xmlns:a16="http://schemas.microsoft.com/office/drawing/2014/main" id="{0B9CF1CC-ED0C-AF2C-3695-47DD91D77FF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32220" y="3235098"/>
            <a:ext cx="5652000" cy="329229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37071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uines, Histoire antique, plein air, Architecture de la Rome antique&#10;&#10;Description générée automatiquement">
            <a:extLst>
              <a:ext uri="{FF2B5EF4-FFF2-40B4-BE49-F238E27FC236}">
                <a16:creationId xmlns:a16="http://schemas.microsoft.com/office/drawing/2014/main" id="{A082176A-05A6-86F5-2C0E-6040B11015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5502" y="2259000"/>
            <a:ext cx="6281886" cy="23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arbre, plante&#10;&#10;Description générée automatiquement">
            <a:extLst>
              <a:ext uri="{FF2B5EF4-FFF2-40B4-BE49-F238E27FC236}">
                <a16:creationId xmlns:a16="http://schemas.microsoft.com/office/drawing/2014/main" id="{2DDE91B7-6DB3-5A6B-F328-DEB6FE622C3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8441" y="1620000"/>
            <a:ext cx="4824000" cy="361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49889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plein air, fer&#10;&#10;Description générée automatiquement">
            <a:extLst>
              <a:ext uri="{FF2B5EF4-FFF2-40B4-BE49-F238E27FC236}">
                <a16:creationId xmlns:a16="http://schemas.microsoft.com/office/drawing/2014/main" id="{1FA43134-5C67-23AC-E873-1A732A3991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8146" y="744583"/>
            <a:ext cx="4392000" cy="439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ciel, nuage, plein air, acier&#10;&#10;Description générée automatiquement">
            <a:extLst>
              <a:ext uri="{FF2B5EF4-FFF2-40B4-BE49-F238E27FC236}">
                <a16:creationId xmlns:a16="http://schemas.microsoft.com/office/drawing/2014/main" id="{90BFB1E8-858F-4830-F3F7-367A715E40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6359" y="1894115"/>
            <a:ext cx="4176000" cy="417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86763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herbe&#10;&#10;Description générée automatiquement">
            <a:extLst>
              <a:ext uri="{FF2B5EF4-FFF2-40B4-BE49-F238E27FC236}">
                <a16:creationId xmlns:a16="http://schemas.microsoft.com/office/drawing/2014/main" id="{F8D49F84-D9B3-5A07-1278-D4E7E1B580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572" y="1254035"/>
            <a:ext cx="4644000" cy="464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uage, ciel, plante&#10;&#10;Description générée automatiquement">
            <a:extLst>
              <a:ext uri="{FF2B5EF4-FFF2-40B4-BE49-F238E27FC236}">
                <a16:creationId xmlns:a16="http://schemas.microsoft.com/office/drawing/2014/main" id="{DE883002-2CAE-0028-2480-45F7F9E1597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4428" y="1146035"/>
            <a:ext cx="4680000" cy="46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86343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lante, train&#10;&#10;Description générée automatiquement">
            <a:extLst>
              <a:ext uri="{FF2B5EF4-FFF2-40B4-BE49-F238E27FC236}">
                <a16:creationId xmlns:a16="http://schemas.microsoft.com/office/drawing/2014/main" id="{724F7706-6CB5-D362-2723-F517B436B1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9264" y="613955"/>
            <a:ext cx="4536000" cy="453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A04E6F23-96CE-2B4E-E157-CE28128C4C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96737" y="1566207"/>
            <a:ext cx="4644000" cy="464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44240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lante, arbre&#10;&#10;Description générée automatiquement">
            <a:extLst>
              <a:ext uri="{FF2B5EF4-FFF2-40B4-BE49-F238E27FC236}">
                <a16:creationId xmlns:a16="http://schemas.microsoft.com/office/drawing/2014/main" id="{F33429B2-F1D0-4F9D-F04D-BDBB73E3BFF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4692" y="1305000"/>
            <a:ext cx="4248000" cy="42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sculpture, arbre&#10;&#10;Description générée automatiquement">
            <a:extLst>
              <a:ext uri="{FF2B5EF4-FFF2-40B4-BE49-F238E27FC236}">
                <a16:creationId xmlns:a16="http://schemas.microsoft.com/office/drawing/2014/main" id="{7AC7E257-13F2-8221-E006-F46B0A14DD1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1308" y="1284942"/>
            <a:ext cx="4356000" cy="43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52224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ménagement paysager, arbre, yard&#10;&#10;Description générée automatiquement">
            <a:extLst>
              <a:ext uri="{FF2B5EF4-FFF2-40B4-BE49-F238E27FC236}">
                <a16:creationId xmlns:a16="http://schemas.microsoft.com/office/drawing/2014/main" id="{33B3C4A0-09A8-9052-F0A4-B3101F7716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9914" y="1725480"/>
            <a:ext cx="9828000" cy="340704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75054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uage&#10;&#10;Description générée automatiquement">
            <a:extLst>
              <a:ext uri="{FF2B5EF4-FFF2-40B4-BE49-F238E27FC236}">
                <a16:creationId xmlns:a16="http://schemas.microsoft.com/office/drawing/2014/main" id="{BFB045AF-F069-33A7-CFED-0C8BC5CF7C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428" y="348343"/>
            <a:ext cx="5328000" cy="3996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7F81076D-FF08-4B0D-CA7F-04B7F2ED44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6571" y="2531672"/>
            <a:ext cx="5184000" cy="3888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0655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herbe&#10;&#10;Description générée automatiquement">
            <a:extLst>
              <a:ext uri="{FF2B5EF4-FFF2-40B4-BE49-F238E27FC236}">
                <a16:creationId xmlns:a16="http://schemas.microsoft.com/office/drawing/2014/main" id="{80B340A3-599A-AFBE-0055-4D27C14DAB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142" y="676286"/>
            <a:ext cx="4788000" cy="478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eau, bateau&#10;&#10;Description générée automatiquement">
            <a:extLst>
              <a:ext uri="{FF2B5EF4-FFF2-40B4-BE49-F238E27FC236}">
                <a16:creationId xmlns:a16="http://schemas.microsoft.com/office/drawing/2014/main" id="{1700E42D-8C2D-3588-1E1E-394B4BE2585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8272" y="1306286"/>
            <a:ext cx="5292000" cy="3528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64684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ce de marché, ciel, Architecture de la Rome antique&#10;&#10;Description générée automatiquement">
            <a:extLst>
              <a:ext uri="{FF2B5EF4-FFF2-40B4-BE49-F238E27FC236}">
                <a16:creationId xmlns:a16="http://schemas.microsoft.com/office/drawing/2014/main" id="{F956A683-AEED-3A79-EFA6-DD21B5A7B0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429" y="319315"/>
            <a:ext cx="4860000" cy="3645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eau, Opéra&#10;&#10;Description générée automatiquement">
            <a:extLst>
              <a:ext uri="{FF2B5EF4-FFF2-40B4-BE49-F238E27FC236}">
                <a16:creationId xmlns:a16="http://schemas.microsoft.com/office/drawing/2014/main" id="{8EF541FA-22E4-1280-5797-40BBC7C177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5254" y="2686050"/>
            <a:ext cx="5238750" cy="39243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25703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8CCC40C7-5922-7A11-D2E3-2185399449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172" y="924902"/>
            <a:ext cx="4176000" cy="312821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 descr="Une image contenant herbe, plein air, plante, train&#10;&#10;Description générée automatiquement">
            <a:extLst>
              <a:ext uri="{FF2B5EF4-FFF2-40B4-BE49-F238E27FC236}">
                <a16:creationId xmlns:a16="http://schemas.microsoft.com/office/drawing/2014/main" id="{4381D506-5818-0933-1E22-B1174D52018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11828" y="1741715"/>
            <a:ext cx="4212000" cy="42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44004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bre, château&#10;&#10;Description générée automatiquement">
            <a:extLst>
              <a:ext uri="{FF2B5EF4-FFF2-40B4-BE49-F238E27FC236}">
                <a16:creationId xmlns:a16="http://schemas.microsoft.com/office/drawing/2014/main" id="{6AC1E90E-5D78-4E01-3942-832CE3F16B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4491" y="1295969"/>
            <a:ext cx="2857500" cy="42862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plante, arbre&#10;&#10;Description générée automatiquement">
            <a:extLst>
              <a:ext uri="{FF2B5EF4-FFF2-40B4-BE49-F238E27FC236}">
                <a16:creationId xmlns:a16="http://schemas.microsoft.com/office/drawing/2014/main" id="{0D8DCE35-6484-047A-7C60-3BACBE80EC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8759" y="1476944"/>
            <a:ext cx="5238750" cy="39243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771229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grave, cimetière&#10;&#10;Description générée automatiquement">
            <a:extLst>
              <a:ext uri="{FF2B5EF4-FFF2-40B4-BE49-F238E27FC236}">
                <a16:creationId xmlns:a16="http://schemas.microsoft.com/office/drawing/2014/main" id="{226C2AE9-4394-F680-1509-442CA34194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174" y="456927"/>
            <a:ext cx="4565526" cy="34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arbre, herbe&#10;&#10;Description générée automatiquement">
            <a:extLst>
              <a:ext uri="{FF2B5EF4-FFF2-40B4-BE49-F238E27FC236}">
                <a16:creationId xmlns:a16="http://schemas.microsoft.com/office/drawing/2014/main" id="{72CE4D20-62AD-8E77-B45E-7A02A11F1B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0076" y="2941520"/>
            <a:ext cx="5238750" cy="34861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275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arbre, herbe&#10;&#10;Description générée automatiquement">
            <a:extLst>
              <a:ext uri="{FF2B5EF4-FFF2-40B4-BE49-F238E27FC236}">
                <a16:creationId xmlns:a16="http://schemas.microsoft.com/office/drawing/2014/main" id="{2851BAB2-1F0F-A50F-7550-618935AB4B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1266825"/>
            <a:ext cx="7620000" cy="43243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18839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E8D76F4F-EBDE-D136-078A-79875642E9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849" y="366208"/>
            <a:ext cx="4824000" cy="322721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jardin, arbre, bâtiment&#10;&#10;Description générée automatiquement">
            <a:extLst>
              <a:ext uri="{FF2B5EF4-FFF2-40B4-BE49-F238E27FC236}">
                <a16:creationId xmlns:a16="http://schemas.microsoft.com/office/drawing/2014/main" id="{C641F7D6-15F3-F413-0C62-2BB170510C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8232" y="2329655"/>
            <a:ext cx="5652000" cy="4239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23255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plante, Aménagement paysager&#10;&#10;Description générée automatiquement">
            <a:extLst>
              <a:ext uri="{FF2B5EF4-FFF2-40B4-BE49-F238E27FC236}">
                <a16:creationId xmlns:a16="http://schemas.microsoft.com/office/drawing/2014/main" id="{EE113DCB-F15E-1E3A-847C-B14B994245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00" y="310500"/>
            <a:ext cx="5544000" cy="31185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79D37906-AD4D-4E17-41A1-9454AD0FA5E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5050" y="3652276"/>
            <a:ext cx="5256000" cy="29565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23792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Histoire antique, Histoire, Sculpture&#10;&#10;Description générée automatiquement">
            <a:extLst>
              <a:ext uri="{FF2B5EF4-FFF2-40B4-BE49-F238E27FC236}">
                <a16:creationId xmlns:a16="http://schemas.microsoft.com/office/drawing/2014/main" id="{D722827C-8B6E-38AE-CB9D-465D37D24E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076" y="1498500"/>
            <a:ext cx="5148000" cy="3861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plante, arbre, herbe&#10;&#10;Description générée automatiquement">
            <a:extLst>
              <a:ext uri="{FF2B5EF4-FFF2-40B4-BE49-F238E27FC236}">
                <a16:creationId xmlns:a16="http://schemas.microsoft.com/office/drawing/2014/main" id="{CCA4C507-3DBC-9A8A-A885-4D292C46838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9924" y="1660500"/>
            <a:ext cx="4932000" cy="3699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93978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erbe, Aménagement paysager&#10;&#10;Description générée automatiquement">
            <a:extLst>
              <a:ext uri="{FF2B5EF4-FFF2-40B4-BE49-F238E27FC236}">
                <a16:creationId xmlns:a16="http://schemas.microsoft.com/office/drawing/2014/main" id="{E3EFFDE9-1543-30F1-1CDF-9E9EF4AD80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423" y="1712344"/>
            <a:ext cx="5040000" cy="37800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5C446ECF-E963-9841-917E-290B85F8760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7577" y="437876"/>
            <a:ext cx="4896000" cy="3672000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91260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iel&#10;&#10;Description générée automatiquement">
            <a:extLst>
              <a:ext uri="{FF2B5EF4-FFF2-40B4-BE49-F238E27FC236}">
                <a16:creationId xmlns:a16="http://schemas.microsoft.com/office/drawing/2014/main" id="{884612F5-97D7-C388-A005-0CF4D71A188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219" y="1606500"/>
            <a:ext cx="4860000" cy="364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EEAA07F7-643C-5D0B-CF9E-CAC69A0D56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9506" y="1215000"/>
            <a:ext cx="3321000" cy="44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4220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arbre&#10;&#10;Description générée automatiquement">
            <a:extLst>
              <a:ext uri="{FF2B5EF4-FFF2-40B4-BE49-F238E27FC236}">
                <a16:creationId xmlns:a16="http://schemas.microsoft.com/office/drawing/2014/main" id="{AA8F5687-5B91-C931-7738-F3E72B7920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845" y="1593000"/>
            <a:ext cx="4896000" cy="3672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plante, bâtiment, arbre&#10;&#10;Description générée automatiquement">
            <a:extLst>
              <a:ext uri="{FF2B5EF4-FFF2-40B4-BE49-F238E27FC236}">
                <a16:creationId xmlns:a16="http://schemas.microsoft.com/office/drawing/2014/main" id="{5C902662-7F7F-D4DD-7CC4-F3B8B5B83B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5157" y="1804381"/>
            <a:ext cx="4824000" cy="361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72867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erbe&#10;&#10;Description générée automatiquement">
            <a:extLst>
              <a:ext uri="{FF2B5EF4-FFF2-40B4-BE49-F238E27FC236}">
                <a16:creationId xmlns:a16="http://schemas.microsoft.com/office/drawing/2014/main" id="{4F9AF2AC-9C7D-753B-3F01-6A43B3D271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1834" y="297611"/>
            <a:ext cx="4716000" cy="3537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plante, Ruines&#10;&#10;Description générée automatiquement">
            <a:extLst>
              <a:ext uri="{FF2B5EF4-FFF2-40B4-BE49-F238E27FC236}">
                <a16:creationId xmlns:a16="http://schemas.microsoft.com/office/drawing/2014/main" id="{720FE004-0192-11E4-F79C-B3A3DE5A3B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2166" y="2946005"/>
            <a:ext cx="4788000" cy="3591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70684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plante, terrain de jeux&#10;&#10;Description générée automatiquement">
            <a:extLst>
              <a:ext uri="{FF2B5EF4-FFF2-40B4-BE49-F238E27FC236}">
                <a16:creationId xmlns:a16="http://schemas.microsoft.com/office/drawing/2014/main" id="{AB0FC464-E594-45C1-DED7-07C2DA81BB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7880" y="746185"/>
            <a:ext cx="4560000" cy="3420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bâtiment, plante&#10;&#10;Description générée automatiquement">
            <a:extLst>
              <a:ext uri="{FF2B5EF4-FFF2-40B4-BE49-F238E27FC236}">
                <a16:creationId xmlns:a16="http://schemas.microsoft.com/office/drawing/2014/main" id="{AFB50DB7-5C50-7820-F307-143504D1BFF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0120" y="2456185"/>
            <a:ext cx="4824000" cy="3618000"/>
          </a:xfrm>
          <a:prstGeom prst="rect">
            <a:avLst/>
          </a:prstGeom>
          <a:ln w="88900" cap="sq" cmpd="thickThin">
            <a:solidFill>
              <a:schemeClr val="accent5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43300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bâtiment, ciel&#10;&#10;Description générée automatiquement">
            <a:extLst>
              <a:ext uri="{FF2B5EF4-FFF2-40B4-BE49-F238E27FC236}">
                <a16:creationId xmlns:a16="http://schemas.microsoft.com/office/drawing/2014/main" id="{6330B063-1B5F-81FB-8EB2-8BFC095E8B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8000" y="828679"/>
            <a:ext cx="4968000" cy="3726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arbre, plante, herbe&#10;&#10;Description générée automatiquement">
            <a:extLst>
              <a:ext uri="{FF2B5EF4-FFF2-40B4-BE49-F238E27FC236}">
                <a16:creationId xmlns:a16="http://schemas.microsoft.com/office/drawing/2014/main" id="{2FA250DD-7114-FFD7-6257-5336D92122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0844" y="2519151"/>
            <a:ext cx="4656000" cy="3492000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65528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plante, bâtiment, arbre&#10;&#10;Description générée automatiquement">
            <a:extLst>
              <a:ext uri="{FF2B5EF4-FFF2-40B4-BE49-F238E27FC236}">
                <a16:creationId xmlns:a16="http://schemas.microsoft.com/office/drawing/2014/main" id="{7FB33582-D868-5550-350A-B9F72EDF00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5570" y="452887"/>
            <a:ext cx="4716000" cy="3537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035BAFEC-2E24-88BC-52B7-5E2E62A29D6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295461"/>
            <a:ext cx="5632000" cy="3168000"/>
          </a:xfrm>
          <a:prstGeom prst="rect">
            <a:avLst/>
          </a:prstGeom>
          <a:ln w="88900" cap="sq" cmpd="thickThin">
            <a:solidFill>
              <a:schemeClr val="accent4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8733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hiver, gelé&#10;&#10;Description générée automatiquement">
            <a:extLst>
              <a:ext uri="{FF2B5EF4-FFF2-40B4-BE49-F238E27FC236}">
                <a16:creationId xmlns:a16="http://schemas.microsoft.com/office/drawing/2014/main" id="{752EE922-E4DE-FE38-1875-A7F190407B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096" y="327805"/>
            <a:ext cx="5376000" cy="403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ciel, nuage&#10;&#10;Description générée automatiquement">
            <a:extLst>
              <a:ext uri="{FF2B5EF4-FFF2-40B4-BE49-F238E27FC236}">
                <a16:creationId xmlns:a16="http://schemas.microsoft.com/office/drawing/2014/main" id="{305EB90D-5012-C777-C5C5-89F6D19DBD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4927" y="2863969"/>
            <a:ext cx="4860000" cy="364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67368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hâteau&#10;&#10;Description générée automatiquement">
            <a:extLst>
              <a:ext uri="{FF2B5EF4-FFF2-40B4-BE49-F238E27FC236}">
                <a16:creationId xmlns:a16="http://schemas.microsoft.com/office/drawing/2014/main" id="{EF425970-8640-3860-E0E6-9A14AD951A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306" y="1143000"/>
            <a:ext cx="6096000" cy="457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5D9FE1-918C-C472-6669-394E6ED329E8}"/>
              </a:ext>
            </a:extLst>
          </p:cNvPr>
          <p:cNvSpPr txBox="1"/>
          <p:nvPr/>
        </p:nvSpPr>
        <p:spPr>
          <a:xfrm>
            <a:off x="155275" y="327804"/>
            <a:ext cx="113178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Parc  De Miniatures  ( Klagenfurt Autriche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2A18560-DAAA-74AC-3F56-ABFD7C125A74}"/>
              </a:ext>
            </a:extLst>
          </p:cNvPr>
          <p:cNvSpPr txBox="1"/>
          <p:nvPr/>
        </p:nvSpPr>
        <p:spPr>
          <a:xfrm>
            <a:off x="6797615" y="2984740"/>
            <a:ext cx="5572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63F051F-293E-EA80-5C5A-24C1BB299AB8}"/>
              </a:ext>
            </a:extLst>
          </p:cNvPr>
          <p:cNvSpPr txBox="1"/>
          <p:nvPr/>
        </p:nvSpPr>
        <p:spPr>
          <a:xfrm>
            <a:off x="8488393" y="3896322"/>
            <a:ext cx="50550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821148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/>
    </mc:Choice>
    <mc:Fallback>
      <p:transition spd="slow" advClick="0" advTm="8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</TotalTime>
  <Words>128</Words>
  <Application>Microsoft Office PowerPoint</Application>
  <PresentationFormat>Grand écran</PresentationFormat>
  <Paragraphs>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2024-03-15T10:08:05Z</dcterms:created>
  <dcterms:modified xsi:type="dcterms:W3CDTF">2024-03-16T06:24:11Z</dcterms:modified>
</cp:coreProperties>
</file>