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7" r:id="rId2"/>
    <p:sldId id="326" r:id="rId3"/>
    <p:sldId id="33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VaL2GuEh8U0FG8qgujmug==" hashData="YaawkvV5ycyPsGFd1IWkCE/QQx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03B"/>
    <a:srgbClr val="CC9B00"/>
    <a:srgbClr val="FF8D3F"/>
    <a:srgbClr val="FF4F4F"/>
    <a:srgbClr val="F69200"/>
    <a:srgbClr val="25FFFF"/>
    <a:srgbClr val="FF69D8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226" autoAdjust="0"/>
    <p:restoredTop sz="94660"/>
  </p:normalViewPr>
  <p:slideViewPr>
    <p:cSldViewPr>
      <p:cViewPr>
        <p:scale>
          <a:sx n="58" d="100"/>
          <a:sy n="58" d="100"/>
        </p:scale>
        <p:origin x="-1781" y="-7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7C775A6-5E62-48FE-8925-B0298EBCCD26}" type="datetimeFigureOut">
              <a:rPr lang="fr-FR"/>
              <a:pPr>
                <a:defRPr/>
              </a:pPr>
              <a:t>14/03/2024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C7B5540-8978-4496-9325-E4C730D129B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40120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2073BB5-4199-4F4C-BB70-D719369BC9C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F857E35-5691-4371-A709-1CA40EBE38B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5AF7B2B-B904-414A-AC23-32CD5CFDDE1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1455B-2A0E-4A02-9028-FCB8E4A8DB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6478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13230-0D51-4B06-8699-C7C6C567D1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2889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2C45AC-2888-46A3-86FF-BB8926DE7D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11986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295D5E-3EFC-4170-8F6F-6641C1F09C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8476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74093-E8E9-45A7-BD54-C7F05F8EC2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9177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509CA7-2188-4B06-A43D-B49F2E0E6F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88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EADD7-F7A9-455A-B42B-90AD3B2034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729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9CDF1-5A99-498D-A263-36706E4AE6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817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FFF0A-C334-46E9-9DCC-54D6C8F93B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133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3EC918-3B2E-4C18-B791-91B0FD7C71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8889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F76B7-38AA-4248-B003-EB02D036B7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92230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4">
              <a:schemeClr val="tx2">
                <a:lumMod val="75000"/>
              </a:schemeClr>
            </a:gs>
            <a:gs pos="73000">
              <a:schemeClr val="tx1"/>
            </a:gs>
            <a:gs pos="82000">
              <a:schemeClr val="tx1"/>
            </a:gs>
            <a:gs pos="68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48F1F85-D926-46A2-B29B-2329E57C4D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3.png"/><Relationship Id="rId18" Type="http://schemas.openxmlformats.org/officeDocument/2006/relationships/image" Target="../media/image8.png"/><Relationship Id="rId26" Type="http://schemas.openxmlformats.org/officeDocument/2006/relationships/image" Target="../media/image16.png"/><Relationship Id="rId3" Type="http://schemas.openxmlformats.org/officeDocument/2006/relationships/audio" Target="../media/audio3.wav"/><Relationship Id="rId21" Type="http://schemas.openxmlformats.org/officeDocument/2006/relationships/image" Target="../media/image11.jpg"/><Relationship Id="rId7" Type="http://schemas.openxmlformats.org/officeDocument/2006/relationships/audio" Target="../media/audio7.wav"/><Relationship Id="rId12" Type="http://schemas.openxmlformats.org/officeDocument/2006/relationships/image" Target="../media/image2.png"/><Relationship Id="rId17" Type="http://schemas.openxmlformats.org/officeDocument/2006/relationships/image" Target="../media/image7.png"/><Relationship Id="rId25" Type="http://schemas.openxmlformats.org/officeDocument/2006/relationships/image" Target="../media/image15.jpeg"/><Relationship Id="rId2" Type="http://schemas.openxmlformats.org/officeDocument/2006/relationships/audio" Target="../media/audio2.wav"/><Relationship Id="rId16" Type="http://schemas.openxmlformats.org/officeDocument/2006/relationships/image" Target="../media/image6.png"/><Relationship Id="rId20" Type="http://schemas.openxmlformats.org/officeDocument/2006/relationships/image" Target="../media/image10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1.png"/><Relationship Id="rId24" Type="http://schemas.openxmlformats.org/officeDocument/2006/relationships/image" Target="../media/image14.jpeg"/><Relationship Id="rId5" Type="http://schemas.openxmlformats.org/officeDocument/2006/relationships/audio" Target="../media/audio5.wav"/><Relationship Id="rId15" Type="http://schemas.openxmlformats.org/officeDocument/2006/relationships/image" Target="../media/image5.gif"/><Relationship Id="rId23" Type="http://schemas.openxmlformats.org/officeDocument/2006/relationships/image" Target="../media/image13.gif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png"/><Relationship Id="rId4" Type="http://schemas.openxmlformats.org/officeDocument/2006/relationships/audio" Target="../media/audio4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jpeg"/><Relationship Id="rId22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26" Type="http://schemas.openxmlformats.org/officeDocument/2006/relationships/audio" Target="../media/audio10.wav"/><Relationship Id="rId39" Type="http://schemas.openxmlformats.org/officeDocument/2006/relationships/image" Target="../media/image45.jpeg"/><Relationship Id="rId21" Type="http://schemas.openxmlformats.org/officeDocument/2006/relationships/image" Target="../media/image35.png"/><Relationship Id="rId34" Type="http://schemas.openxmlformats.org/officeDocument/2006/relationships/audio" Target="../media/audio13.wav"/><Relationship Id="rId42" Type="http://schemas.openxmlformats.org/officeDocument/2006/relationships/audio" Target="../media/audio17.wav"/><Relationship Id="rId47" Type="http://schemas.openxmlformats.org/officeDocument/2006/relationships/image" Target="../media/image49.jpeg"/><Relationship Id="rId50" Type="http://schemas.openxmlformats.org/officeDocument/2006/relationships/audio" Target="../media/audio21.wav"/><Relationship Id="rId55" Type="http://schemas.openxmlformats.org/officeDocument/2006/relationships/image" Target="../media/image54.png"/><Relationship Id="rId63" Type="http://schemas.openxmlformats.org/officeDocument/2006/relationships/image" Target="../media/image61.gif"/><Relationship Id="rId68" Type="http://schemas.openxmlformats.org/officeDocument/2006/relationships/image" Target="../media/image66.gif"/><Relationship Id="rId7" Type="http://schemas.openxmlformats.org/officeDocument/2006/relationships/image" Target="../media/image21.gif"/><Relationship Id="rId71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0.png"/><Relationship Id="rId29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24" Type="http://schemas.openxmlformats.org/officeDocument/2006/relationships/audio" Target="../media/audio9.wav"/><Relationship Id="rId32" Type="http://schemas.openxmlformats.org/officeDocument/2006/relationships/audio" Target="../media/audio1.wav"/><Relationship Id="rId37" Type="http://schemas.openxmlformats.org/officeDocument/2006/relationships/image" Target="../media/image44.jpeg"/><Relationship Id="rId40" Type="http://schemas.openxmlformats.org/officeDocument/2006/relationships/audio" Target="../media/audio16.wav"/><Relationship Id="rId45" Type="http://schemas.openxmlformats.org/officeDocument/2006/relationships/image" Target="../media/image48.jpeg"/><Relationship Id="rId53" Type="http://schemas.openxmlformats.org/officeDocument/2006/relationships/image" Target="../media/image52.jpeg"/><Relationship Id="rId58" Type="http://schemas.openxmlformats.org/officeDocument/2006/relationships/image" Target="../media/image56.png"/><Relationship Id="rId66" Type="http://schemas.openxmlformats.org/officeDocument/2006/relationships/image" Target="../media/image64.png"/><Relationship Id="rId5" Type="http://schemas.openxmlformats.org/officeDocument/2006/relationships/image" Target="../media/image19.gif"/><Relationship Id="rId15" Type="http://schemas.openxmlformats.org/officeDocument/2006/relationships/image" Target="../media/image29.png"/><Relationship Id="rId23" Type="http://schemas.openxmlformats.org/officeDocument/2006/relationships/image" Target="../media/image37.jpeg"/><Relationship Id="rId28" Type="http://schemas.openxmlformats.org/officeDocument/2006/relationships/audio" Target="../media/audio11.wav"/><Relationship Id="rId36" Type="http://schemas.openxmlformats.org/officeDocument/2006/relationships/audio" Target="../media/audio14.wav"/><Relationship Id="rId49" Type="http://schemas.openxmlformats.org/officeDocument/2006/relationships/image" Target="../media/image50.jpeg"/><Relationship Id="rId57" Type="http://schemas.openxmlformats.org/officeDocument/2006/relationships/image" Target="../media/image55.png"/><Relationship Id="rId61" Type="http://schemas.openxmlformats.org/officeDocument/2006/relationships/image" Target="../media/image59.png"/><Relationship Id="rId10" Type="http://schemas.openxmlformats.org/officeDocument/2006/relationships/image" Target="../media/image24.gif"/><Relationship Id="rId19" Type="http://schemas.openxmlformats.org/officeDocument/2006/relationships/image" Target="../media/image33.gif"/><Relationship Id="rId31" Type="http://schemas.openxmlformats.org/officeDocument/2006/relationships/image" Target="../media/image41.jpeg"/><Relationship Id="rId44" Type="http://schemas.openxmlformats.org/officeDocument/2006/relationships/audio" Target="../media/audio18.wav"/><Relationship Id="rId52" Type="http://schemas.openxmlformats.org/officeDocument/2006/relationships/audio" Target="../media/audio22.wav"/><Relationship Id="rId60" Type="http://schemas.openxmlformats.org/officeDocument/2006/relationships/image" Target="../media/image58.jpeg"/><Relationship Id="rId65" Type="http://schemas.openxmlformats.org/officeDocument/2006/relationships/image" Target="../media/image63.png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image" Target="../media/image28.png"/><Relationship Id="rId22" Type="http://schemas.openxmlformats.org/officeDocument/2006/relationships/image" Target="../media/image36.gif"/><Relationship Id="rId27" Type="http://schemas.openxmlformats.org/officeDocument/2006/relationships/image" Target="../media/image39.jpeg"/><Relationship Id="rId30" Type="http://schemas.openxmlformats.org/officeDocument/2006/relationships/audio" Target="../media/audio12.wav"/><Relationship Id="rId35" Type="http://schemas.openxmlformats.org/officeDocument/2006/relationships/image" Target="../media/image43.jpeg"/><Relationship Id="rId43" Type="http://schemas.openxmlformats.org/officeDocument/2006/relationships/image" Target="../media/image47.jpeg"/><Relationship Id="rId48" Type="http://schemas.openxmlformats.org/officeDocument/2006/relationships/audio" Target="../media/audio20.wav"/><Relationship Id="rId56" Type="http://schemas.openxmlformats.org/officeDocument/2006/relationships/image" Target="../media/image12.gif"/><Relationship Id="rId64" Type="http://schemas.openxmlformats.org/officeDocument/2006/relationships/image" Target="../media/image62.gif"/><Relationship Id="rId69" Type="http://schemas.openxmlformats.org/officeDocument/2006/relationships/image" Target="../media/image13.gif"/><Relationship Id="rId8" Type="http://schemas.openxmlformats.org/officeDocument/2006/relationships/image" Target="../media/image22.gif"/><Relationship Id="rId51" Type="http://schemas.openxmlformats.org/officeDocument/2006/relationships/image" Target="../media/image51.jpeg"/><Relationship Id="rId3" Type="http://schemas.openxmlformats.org/officeDocument/2006/relationships/image" Target="../media/image17.png"/><Relationship Id="rId12" Type="http://schemas.openxmlformats.org/officeDocument/2006/relationships/image" Target="../media/image26.jpeg"/><Relationship Id="rId17" Type="http://schemas.openxmlformats.org/officeDocument/2006/relationships/image" Target="../media/image31.png"/><Relationship Id="rId25" Type="http://schemas.openxmlformats.org/officeDocument/2006/relationships/image" Target="../media/image38.jpeg"/><Relationship Id="rId33" Type="http://schemas.openxmlformats.org/officeDocument/2006/relationships/image" Target="../media/image42.jpeg"/><Relationship Id="rId38" Type="http://schemas.openxmlformats.org/officeDocument/2006/relationships/audio" Target="../media/audio15.wav"/><Relationship Id="rId46" Type="http://schemas.openxmlformats.org/officeDocument/2006/relationships/audio" Target="../media/audio19.wav"/><Relationship Id="rId59" Type="http://schemas.openxmlformats.org/officeDocument/2006/relationships/image" Target="../media/image57.png"/><Relationship Id="rId67" Type="http://schemas.openxmlformats.org/officeDocument/2006/relationships/image" Target="../media/image65.png"/><Relationship Id="rId20" Type="http://schemas.openxmlformats.org/officeDocument/2006/relationships/image" Target="../media/image34.png"/><Relationship Id="rId41" Type="http://schemas.openxmlformats.org/officeDocument/2006/relationships/image" Target="../media/image46.jpeg"/><Relationship Id="rId54" Type="http://schemas.openxmlformats.org/officeDocument/2006/relationships/image" Target="../media/image53.jpeg"/><Relationship Id="rId62" Type="http://schemas.openxmlformats.org/officeDocument/2006/relationships/image" Target="../media/image60.png"/><Relationship Id="rId70" Type="http://schemas.openxmlformats.org/officeDocument/2006/relationships/image" Target="../media/image6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05 - Moby - Slipping Away (Crier la Vie) [feat. Mylène Farmer].wav">
            <a:hlinkClick r:id="" action="ppaction://media"/>
          </p:cNvPr>
          <p:cNvPicPr>
            <a:picLocks noRot="1" noChangeAspect="1"/>
          </p:cNvPicPr>
          <p:nvPr>
            <a:wavAudioFile r:embed="rId1" name="05 - Moby - Slipping Away (Crier la Vie) [feat. Mylène Farmer].wav"/>
          </p:nvPr>
        </p:nvPicPr>
        <p:blipFill>
          <a:blip r:embed="rId1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2" name="02- 1592.wav">
            <a:hlinkClick r:id="" action="ppaction://media"/>
          </p:cNvPr>
          <p:cNvPicPr>
            <a:picLocks noRot="1" noChangeAspect="1"/>
          </p:cNvPicPr>
          <p:nvPr>
            <a:wavAudioFile r:embed="rId2" name="02- Relax Take it Easy Mika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10 -1592.wav">
            <a:hlinkClick r:id="" action="ppaction://media"/>
          </p:cNvPr>
          <p:cNvPicPr>
            <a:picLocks noRot="1" noChangeAspect="1"/>
          </p:cNvPicPr>
          <p:nvPr>
            <a:wavAudioFile r:embed="rId3" name="10 - Laurent Wolf - No Stress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9" descr="C:\Users\JCL\Desktop\kkkkkk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408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C:\Users\JCL\Desktop\anim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136650"/>
            <a:ext cx="6026150" cy="459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2 -1592.wav">
            <a:hlinkClick r:id="" action="ppaction://media"/>
          </p:cNvPr>
          <p:cNvPicPr>
            <a:picLocks noRot="1" noChangeAspect="1"/>
          </p:cNvPicPr>
          <p:nvPr>
            <a:wavAudioFile r:embed="rId4" name="12 - Jeanne Mas - En rouge et noir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. 1592.wav">
            <a:hlinkClick r:id="" action="ppaction://media"/>
          </p:cNvPr>
          <p:cNvPicPr>
            <a:picLocks noRot="1" noChangeAspect="1"/>
          </p:cNvPicPr>
          <p:nvPr>
            <a:wavAudioFile r:embed="rId5" name="11. Celui Qui Chante (Remasterisé En 2002)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1592.wav">
            <a:hlinkClick r:id="" action="ppaction://media"/>
          </p:cNvPr>
          <p:cNvPicPr>
            <a:picLocks noRot="1" noChangeAspect="1"/>
          </p:cNvPicPr>
          <p:nvPr>
            <a:wavAudioFile r:embed="rId6" name="Michel Berger - Le paradis blanc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592.wav">
            <a:hlinkClick r:id="" action="ppaction://media"/>
          </p:cNvPr>
          <p:cNvPicPr>
            <a:picLocks noRot="1" noChangeAspect="1"/>
          </p:cNvPicPr>
          <p:nvPr>
            <a:wavAudioFile r:embed="rId7" name="3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607.wav">
            <a:hlinkClick r:id="" action="ppaction://media"/>
          </p:cNvPr>
          <p:cNvPicPr>
            <a:picLocks noRot="1" noChangeAspect="1"/>
          </p:cNvPicPr>
          <p:nvPr>
            <a:wavAudioFile r:embed="rId8" name="03. F.B.I.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4" name="Image 2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525" y="6140450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tx2">
                <a:lumMod val="9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6" descr="C:\Users\JCL\Desktop\VA - Chérie FM Années 2000 - 2023 - WEB FLAC 16BITS 44.1KHZ-EICHBAUM+MP3.Wawacity.boo\cover.jp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1754188"/>
            <a:ext cx="3316288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6" descr="C:\Users\JCL\Desktop\cd4.gif"/>
          <p:cNvPicPr>
            <a:picLocks noChangeAspect="1" noChangeArrowheads="1" noCrop="1"/>
          </p:cNvPicPr>
          <p:nvPr/>
        </p:nvPicPr>
        <p:blipFill>
          <a:blip r:embed="rId2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850" y="446088"/>
            <a:ext cx="679450" cy="29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JCL\Desktop\kkkkk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408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anim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136650"/>
            <a:ext cx="6026150" cy="459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97063" y="1773238"/>
            <a:ext cx="5470525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01 - Mad'House - Like a Prayer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02 - Céline Dion - Sous le vent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03 - Justin Nozuka - Heartless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04 - Saïan Supa Crew - Angela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05 - Moby - Slipping Away (Crier la Vie) [feat. Mylène Farmer]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06 - Salomé de Bahia - Outro lugar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07 - Pony Pony Run Run - Hey you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08 - Avril Lavigne - Complicated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09 - Caesars - Jerk It Out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10 - Albin de la Simone &amp; Vanessa Paradis - Adrienne 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(en duo avec Vanessa Paradis)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11 - Da Silva - L'indécision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12 - Mary Mary - Shackles (Praise You)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13 - Joyce Jonathan - Je ne sais pas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14 - Dido - Here With Me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15 - Koxie - Garçon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-57150"/>
            <a:ext cx="903605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4" name="01 - Mad'House - Like a Prayer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26" name="02 - Céline Dion - Sous le vent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71863"/>
            <a:ext cx="43815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28" name="03 - Justin Nozuka - Heartless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8242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0" name="04 - Saïan Supa Crew - Angela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850" y="4179888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2" name="05 - Moby - Slipping Away (Crier la Vie) [feat. Mylène Farmer]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530725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4" name="06 - Salomé de Bahia - Outro lugar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848225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36" name="07 - Pony Pony Run Run - Hey you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5167313"/>
            <a:ext cx="436562" cy="21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38" name="08 - Avril Lavigne - Complicated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50" y="3119438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0" name="09 - Caesars - Jerk It Out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478213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2" name="10 - Albin de la Simone &amp; Vanessa Paradis - Adrienne (en duo avec Vanessa Paradis)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35400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4" name="11 - Da Silva - L'indécision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76713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46" name="12 - Mary Mary - Shackles (Praise You)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21200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48" name="13 - Joyce Jonathan - Je ne sais pa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845050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0" name="14 - Dido - Here With M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67313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2" name="15 - Koxie - Garçon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425" y="2935288"/>
            <a:ext cx="43021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Image1111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" descr="barra_peixe"/>
          <p:cNvPicPr>
            <a:picLocks noChangeAspect="1" noChangeArrowheads="1" noCrop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9" descr="peixe59"/>
          <p:cNvPicPr>
            <a:picLocks noChangeAspect="1" noChangeArrowheads="1" noCrop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" descr="barra_peixe"/>
          <p:cNvPicPr>
            <a:picLocks noChangeAspect="1" noChangeArrowheads="1" noCrop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9" descr="peixe59"/>
          <p:cNvPicPr>
            <a:picLocks noChangeAspect="1" noChangeArrowheads="1" noCrop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9" descr="peixe59"/>
          <p:cNvPicPr>
            <a:picLocks noChangeAspect="1" noChangeArrowheads="1" noCrop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4" descr="C:\Users\Solenn\Desktop\111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5532438"/>
            <a:ext cx="755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388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35463" y="6091238"/>
            <a:ext cx="28575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33838" y="6303963"/>
            <a:ext cx="889000" cy="346075"/>
          </a:xfrm>
          <a:prstGeom prst="frame">
            <a:avLst>
              <a:gd name="adj1" fmla="val 11262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3" name="Image 2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100" y="6348413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4" descr="C:\Documents and Settings\colette\Mes documents\DOCUMENTS\Gifs_animés\noel\chats\i294757104_38821_6.gif"/>
          <p:cNvPicPr>
            <a:picLocks noChangeAspect="1" noChangeArrowheads="1" noCrop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363" y="5487988"/>
            <a:ext cx="746125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78" descr="C:\Users\JCL\Desktop\Image1.jp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1538288"/>
            <a:ext cx="1368425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133</Words>
  <Application>Microsoft Office PowerPoint</Application>
  <PresentationFormat>Affichage à l'écran (4:3)</PresentationFormat>
  <Paragraphs>19</Paragraphs>
  <Slides>3</Slides>
  <Notes>3</Notes>
  <HiddenSlides>0</HiddenSlides>
  <MMClips>8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2024-03-14T10:39:04Z</dcterms:modified>
</cp:coreProperties>
</file>