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7" r:id="rId2"/>
    <p:sldId id="326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64fJGj9KeD4TJ1aZwBLGA==" hashData="r5ilnSSSIGWsx+r7tjJS8rl/aC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03B"/>
    <a:srgbClr val="CC9B00"/>
    <a:srgbClr val="FF8D3F"/>
    <a:srgbClr val="FF4F4F"/>
    <a:srgbClr val="F69200"/>
    <a:srgbClr val="25FFFF"/>
    <a:srgbClr val="FF69D8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868" autoAdjust="0"/>
    <p:restoredTop sz="94660"/>
  </p:normalViewPr>
  <p:slideViewPr>
    <p:cSldViewPr>
      <p:cViewPr>
        <p:scale>
          <a:sx n="75" d="100"/>
          <a:sy n="75" d="100"/>
        </p:scale>
        <p:origin x="-1536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DDD9BFC-0E8D-4DCF-87F0-EF7EB63E244F}" type="datetimeFigureOut">
              <a:rPr lang="fr-FR"/>
              <a:pPr>
                <a:defRPr/>
              </a:pPr>
              <a:t>14/03/2024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74D016C-D06C-4B64-B36B-695AF2D772C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1797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873A266-9BAC-4809-927B-AB205591FE4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38741B9-7BF7-4768-A45C-2C005292D56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6782023-9DEA-4E98-BC48-400A2CB9CCF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4D11EB-9437-41FF-AB8E-09F0AA1661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0451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3A3F22-ABB4-4318-B7AD-4DEEB6D189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6029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4BE68-BB79-4C25-AF96-33EA70CB09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04457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F005BD-E7AF-41BA-A9FD-9A4F1EE7DF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8144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91500D-4E76-4EAC-8DDA-78D69AE828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5701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1FBAC-A5FC-4A2B-97A1-8041DE91B5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7551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08F59D-5A34-4C70-AB9D-22E00CC36B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6272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C06132-EAF5-49EA-9F10-75B1E054CE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64725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6EA2B-968C-4AF4-9CD2-9168C1EDB9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5891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C1466-8966-4962-A95B-9799A7677E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6343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08AB08-E35B-42EE-A007-68096BF45A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0580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4">
              <a:schemeClr val="tx2">
                <a:lumMod val="75000"/>
              </a:schemeClr>
            </a:gs>
            <a:gs pos="73000">
              <a:schemeClr val="tx1"/>
            </a:gs>
            <a:gs pos="82000">
              <a:schemeClr val="tx1"/>
            </a:gs>
            <a:gs pos="68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6AC6FC1-D77C-4371-A49A-84CB57E034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3.png"/><Relationship Id="rId18" Type="http://schemas.openxmlformats.org/officeDocument/2006/relationships/image" Target="../media/image8.png"/><Relationship Id="rId26" Type="http://schemas.openxmlformats.org/officeDocument/2006/relationships/image" Target="../media/image16.gif"/><Relationship Id="rId3" Type="http://schemas.openxmlformats.org/officeDocument/2006/relationships/audio" Target="../media/audio3.wav"/><Relationship Id="rId21" Type="http://schemas.openxmlformats.org/officeDocument/2006/relationships/image" Target="../media/image11.jpg"/><Relationship Id="rId7" Type="http://schemas.openxmlformats.org/officeDocument/2006/relationships/audio" Target="../media/audio7.wav"/><Relationship Id="rId12" Type="http://schemas.openxmlformats.org/officeDocument/2006/relationships/image" Target="../media/image2.png"/><Relationship Id="rId17" Type="http://schemas.openxmlformats.org/officeDocument/2006/relationships/image" Target="../media/image7.png"/><Relationship Id="rId25" Type="http://schemas.openxmlformats.org/officeDocument/2006/relationships/image" Target="../media/image15.jpeg"/><Relationship Id="rId2" Type="http://schemas.openxmlformats.org/officeDocument/2006/relationships/audio" Target="../media/audio2.wav"/><Relationship Id="rId16" Type="http://schemas.openxmlformats.org/officeDocument/2006/relationships/image" Target="../media/image6.png"/><Relationship Id="rId20" Type="http://schemas.openxmlformats.org/officeDocument/2006/relationships/image" Target="../media/image10.pn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1.png"/><Relationship Id="rId24" Type="http://schemas.openxmlformats.org/officeDocument/2006/relationships/image" Target="../media/image14.jpeg"/><Relationship Id="rId5" Type="http://schemas.openxmlformats.org/officeDocument/2006/relationships/audio" Target="../media/audio5.wav"/><Relationship Id="rId15" Type="http://schemas.openxmlformats.org/officeDocument/2006/relationships/image" Target="../media/image5.gif"/><Relationship Id="rId23" Type="http://schemas.openxmlformats.org/officeDocument/2006/relationships/image" Target="../media/image13.gif"/><Relationship Id="rId10" Type="http://schemas.openxmlformats.org/officeDocument/2006/relationships/notesSlide" Target="../notesSlides/notesSlide1.xml"/><Relationship Id="rId19" Type="http://schemas.openxmlformats.org/officeDocument/2006/relationships/image" Target="../media/image9.png"/><Relationship Id="rId4" Type="http://schemas.openxmlformats.org/officeDocument/2006/relationships/audio" Target="../media/audio4.wav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4.jpeg"/><Relationship Id="rId22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7.png"/><Relationship Id="rId18" Type="http://schemas.openxmlformats.org/officeDocument/2006/relationships/image" Target="../media/image32.gif"/><Relationship Id="rId26" Type="http://schemas.openxmlformats.org/officeDocument/2006/relationships/image" Target="../media/image38.jpeg"/><Relationship Id="rId39" Type="http://schemas.openxmlformats.org/officeDocument/2006/relationships/audio" Target="../media/audio16.wav"/><Relationship Id="rId21" Type="http://schemas.openxmlformats.org/officeDocument/2006/relationships/image" Target="../media/image35.gif"/><Relationship Id="rId34" Type="http://schemas.openxmlformats.org/officeDocument/2006/relationships/image" Target="../media/image42.jpeg"/><Relationship Id="rId42" Type="http://schemas.openxmlformats.org/officeDocument/2006/relationships/image" Target="../media/image46.jpeg"/><Relationship Id="rId47" Type="http://schemas.openxmlformats.org/officeDocument/2006/relationships/audio" Target="../media/audio20.wav"/><Relationship Id="rId50" Type="http://schemas.openxmlformats.org/officeDocument/2006/relationships/image" Target="../media/image50.jpeg"/><Relationship Id="rId55" Type="http://schemas.openxmlformats.org/officeDocument/2006/relationships/audio" Target="../media/audio24.wav"/><Relationship Id="rId63" Type="http://schemas.openxmlformats.org/officeDocument/2006/relationships/image" Target="../media/image57.gif"/><Relationship Id="rId68" Type="http://schemas.openxmlformats.org/officeDocument/2006/relationships/image" Target="../media/image61.png"/><Relationship Id="rId76" Type="http://schemas.openxmlformats.org/officeDocument/2006/relationships/image" Target="../media/image69.png"/><Relationship Id="rId7" Type="http://schemas.openxmlformats.org/officeDocument/2006/relationships/image" Target="../media/image21.gif"/><Relationship Id="rId71" Type="http://schemas.openxmlformats.org/officeDocument/2006/relationships/image" Target="../media/image6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30.png"/><Relationship Id="rId29" Type="http://schemas.openxmlformats.org/officeDocument/2006/relationships/audio" Target="../media/audio12.wav"/><Relationship Id="rId11" Type="http://schemas.openxmlformats.org/officeDocument/2006/relationships/image" Target="../media/image25.jpeg"/><Relationship Id="rId24" Type="http://schemas.openxmlformats.org/officeDocument/2006/relationships/image" Target="../media/image37.jpeg"/><Relationship Id="rId32" Type="http://schemas.openxmlformats.org/officeDocument/2006/relationships/image" Target="../media/image41.jpeg"/><Relationship Id="rId37" Type="http://schemas.openxmlformats.org/officeDocument/2006/relationships/audio" Target="../media/audio15.wav"/><Relationship Id="rId40" Type="http://schemas.openxmlformats.org/officeDocument/2006/relationships/image" Target="../media/image45.jpeg"/><Relationship Id="rId45" Type="http://schemas.openxmlformats.org/officeDocument/2006/relationships/audio" Target="../media/audio19.wav"/><Relationship Id="rId53" Type="http://schemas.openxmlformats.org/officeDocument/2006/relationships/audio" Target="../media/audio23.wav"/><Relationship Id="rId58" Type="http://schemas.openxmlformats.org/officeDocument/2006/relationships/image" Target="../media/image54.jpeg"/><Relationship Id="rId66" Type="http://schemas.openxmlformats.org/officeDocument/2006/relationships/image" Target="../media/image12.gif"/><Relationship Id="rId74" Type="http://schemas.openxmlformats.org/officeDocument/2006/relationships/image" Target="../media/image67.gif"/><Relationship Id="rId79" Type="http://schemas.openxmlformats.org/officeDocument/2006/relationships/image" Target="../media/image13.gif"/><Relationship Id="rId5" Type="http://schemas.openxmlformats.org/officeDocument/2006/relationships/image" Target="../media/image19.png"/><Relationship Id="rId61" Type="http://schemas.openxmlformats.org/officeDocument/2006/relationships/audio" Target="../media/audio27.wav"/><Relationship Id="rId10" Type="http://schemas.openxmlformats.org/officeDocument/2006/relationships/image" Target="../media/image24.png"/><Relationship Id="rId19" Type="http://schemas.openxmlformats.org/officeDocument/2006/relationships/image" Target="../media/image33.png"/><Relationship Id="rId31" Type="http://schemas.openxmlformats.org/officeDocument/2006/relationships/audio" Target="../media/audio13.wav"/><Relationship Id="rId44" Type="http://schemas.openxmlformats.org/officeDocument/2006/relationships/image" Target="../media/image47.jpeg"/><Relationship Id="rId52" Type="http://schemas.openxmlformats.org/officeDocument/2006/relationships/image" Target="../media/image51.jpeg"/><Relationship Id="rId60" Type="http://schemas.openxmlformats.org/officeDocument/2006/relationships/image" Target="../media/image55.jpeg"/><Relationship Id="rId65" Type="http://schemas.openxmlformats.org/officeDocument/2006/relationships/image" Target="../media/image59.png"/><Relationship Id="rId73" Type="http://schemas.openxmlformats.org/officeDocument/2006/relationships/image" Target="../media/image66.gif"/><Relationship Id="rId78" Type="http://schemas.openxmlformats.org/officeDocument/2006/relationships/image" Target="../media/image71.gif"/><Relationship Id="rId81" Type="http://schemas.openxmlformats.org/officeDocument/2006/relationships/image" Target="../media/image11.jpg"/><Relationship Id="rId4" Type="http://schemas.openxmlformats.org/officeDocument/2006/relationships/image" Target="../media/image18.png"/><Relationship Id="rId9" Type="http://schemas.openxmlformats.org/officeDocument/2006/relationships/image" Target="../media/image23.gif"/><Relationship Id="rId14" Type="http://schemas.openxmlformats.org/officeDocument/2006/relationships/image" Target="../media/image28.png"/><Relationship Id="rId22" Type="http://schemas.openxmlformats.org/officeDocument/2006/relationships/image" Target="../media/image36.jpeg"/><Relationship Id="rId27" Type="http://schemas.openxmlformats.org/officeDocument/2006/relationships/audio" Target="../media/audio11.wav"/><Relationship Id="rId30" Type="http://schemas.openxmlformats.org/officeDocument/2006/relationships/image" Target="../media/image40.jpeg"/><Relationship Id="rId35" Type="http://schemas.openxmlformats.org/officeDocument/2006/relationships/audio" Target="../media/audio14.wav"/><Relationship Id="rId43" Type="http://schemas.openxmlformats.org/officeDocument/2006/relationships/audio" Target="../media/audio18.wav"/><Relationship Id="rId48" Type="http://schemas.openxmlformats.org/officeDocument/2006/relationships/image" Target="../media/image49.jpeg"/><Relationship Id="rId56" Type="http://schemas.openxmlformats.org/officeDocument/2006/relationships/image" Target="../media/image53.jpeg"/><Relationship Id="rId64" Type="http://schemas.openxmlformats.org/officeDocument/2006/relationships/image" Target="../media/image58.jpeg"/><Relationship Id="rId69" Type="http://schemas.openxmlformats.org/officeDocument/2006/relationships/image" Target="../media/image62.png"/><Relationship Id="rId77" Type="http://schemas.openxmlformats.org/officeDocument/2006/relationships/image" Target="../media/image70.png"/><Relationship Id="rId8" Type="http://schemas.openxmlformats.org/officeDocument/2006/relationships/image" Target="../media/image22.gif"/><Relationship Id="rId51" Type="http://schemas.openxmlformats.org/officeDocument/2006/relationships/audio" Target="../media/audio22.wav"/><Relationship Id="rId72" Type="http://schemas.openxmlformats.org/officeDocument/2006/relationships/image" Target="../media/image65.png"/><Relationship Id="rId80" Type="http://schemas.openxmlformats.org/officeDocument/2006/relationships/image" Target="../media/image72.gif"/><Relationship Id="rId3" Type="http://schemas.openxmlformats.org/officeDocument/2006/relationships/image" Target="../media/image17.pn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5" Type="http://schemas.openxmlformats.org/officeDocument/2006/relationships/audio" Target="../media/audio10.wav"/><Relationship Id="rId33" Type="http://schemas.openxmlformats.org/officeDocument/2006/relationships/audio" Target="../media/audio1.wav"/><Relationship Id="rId38" Type="http://schemas.openxmlformats.org/officeDocument/2006/relationships/image" Target="../media/image44.jpeg"/><Relationship Id="rId46" Type="http://schemas.openxmlformats.org/officeDocument/2006/relationships/image" Target="../media/image48.jpeg"/><Relationship Id="rId59" Type="http://schemas.openxmlformats.org/officeDocument/2006/relationships/audio" Target="../media/audio26.wav"/><Relationship Id="rId67" Type="http://schemas.openxmlformats.org/officeDocument/2006/relationships/image" Target="../media/image60.png"/><Relationship Id="rId20" Type="http://schemas.openxmlformats.org/officeDocument/2006/relationships/image" Target="../media/image34.png"/><Relationship Id="rId41" Type="http://schemas.openxmlformats.org/officeDocument/2006/relationships/audio" Target="../media/audio17.wav"/><Relationship Id="rId54" Type="http://schemas.openxmlformats.org/officeDocument/2006/relationships/image" Target="../media/image52.jpeg"/><Relationship Id="rId62" Type="http://schemas.openxmlformats.org/officeDocument/2006/relationships/image" Target="../media/image56.jpeg"/><Relationship Id="rId70" Type="http://schemas.openxmlformats.org/officeDocument/2006/relationships/image" Target="../media/image63.jpeg"/><Relationship Id="rId75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15" Type="http://schemas.openxmlformats.org/officeDocument/2006/relationships/image" Target="../media/image29.png"/><Relationship Id="rId23" Type="http://schemas.openxmlformats.org/officeDocument/2006/relationships/audio" Target="../media/audio9.wav"/><Relationship Id="rId28" Type="http://schemas.openxmlformats.org/officeDocument/2006/relationships/image" Target="../media/image39.jpeg"/><Relationship Id="rId36" Type="http://schemas.openxmlformats.org/officeDocument/2006/relationships/image" Target="../media/image43.jpeg"/><Relationship Id="rId49" Type="http://schemas.openxmlformats.org/officeDocument/2006/relationships/audio" Target="../media/audio21.wav"/><Relationship Id="rId57" Type="http://schemas.openxmlformats.org/officeDocument/2006/relationships/audio" Target="../media/audio2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06 - Calogero - Face à la mer.wav">
            <a:hlinkClick r:id="" action="ppaction://media"/>
          </p:cNvPr>
          <p:cNvPicPr>
            <a:picLocks noRot="1" noChangeAspect="1"/>
          </p:cNvPicPr>
          <p:nvPr>
            <a:wavAudioFile r:embed="rId1" name="06 - Calogero - Face à la mer.wav"/>
          </p:nvPr>
        </p:nvPicPr>
        <p:blipFill>
          <a:blip r:embed="rId11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2" name="02- 243.wav">
            <a:hlinkClick r:id="" action="ppaction://media"/>
          </p:cNvPr>
          <p:cNvPicPr>
            <a:picLocks noRot="1" noChangeAspect="1"/>
          </p:cNvPicPr>
          <p:nvPr>
            <a:wavAudioFile r:embed="rId2" name="02- Relax Take it Easy Mika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10 -243.wav">
            <a:hlinkClick r:id="" action="ppaction://media"/>
          </p:cNvPr>
          <p:cNvPicPr>
            <a:picLocks noRot="1" noChangeAspect="1"/>
          </p:cNvPicPr>
          <p:nvPr>
            <a:wavAudioFile r:embed="rId3" name="10 - Laurent Wolf - No Stress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9" descr="C:\Users\JCL\Desktop\kkkkkk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140825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 descr="C:\Users\JCL\Desktop\anim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136650"/>
            <a:ext cx="6026150" cy="459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2 -243.wav">
            <a:hlinkClick r:id="" action="ppaction://media"/>
          </p:cNvPr>
          <p:cNvPicPr>
            <a:picLocks noRot="1" noChangeAspect="1"/>
          </p:cNvPicPr>
          <p:nvPr>
            <a:wavAudioFile r:embed="rId4" name="12 - Jeanne Mas - En rouge et noir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1. 243.wav">
            <a:hlinkClick r:id="" action="ppaction://media"/>
          </p:cNvPr>
          <p:cNvPicPr>
            <a:picLocks noRot="1" noChangeAspect="1"/>
          </p:cNvPicPr>
          <p:nvPr>
            <a:wavAudioFile r:embed="rId5" name="11. Celui Qui Chante (Remasterisé En 2002)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h243.wav">
            <a:hlinkClick r:id="" action="ppaction://media"/>
          </p:cNvPr>
          <p:cNvPicPr>
            <a:picLocks noRot="1" noChangeAspect="1"/>
          </p:cNvPicPr>
          <p:nvPr>
            <a:wavAudioFile r:embed="rId6" name="Michel Berger - Le paradis blanc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243.wav">
            <a:hlinkClick r:id="" action="ppaction://media"/>
          </p:cNvPr>
          <p:cNvPicPr>
            <a:picLocks noRot="1" noChangeAspect="1"/>
          </p:cNvPicPr>
          <p:nvPr>
            <a:wavAudioFile r:embed="rId7" name="3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258.wav">
            <a:hlinkClick r:id="" action="ppaction://media"/>
          </p:cNvPr>
          <p:cNvPicPr>
            <a:picLocks noRot="1" noChangeAspect="1"/>
          </p:cNvPicPr>
          <p:nvPr>
            <a:wavAudioFile r:embed="rId8" name="03. F.B.I.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5578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54626" y="2816225"/>
            <a:ext cx="1243012" cy="1296987"/>
          </a:xfrm>
          <a:prstGeom prst="ellipse">
            <a:avLst/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057275"/>
            <a:ext cx="6191250" cy="4746625"/>
          </a:xfrm>
          <a:prstGeom prst="frame">
            <a:avLst>
              <a:gd name="adj1" fmla="val 3068"/>
            </a:avLst>
          </a:prstGeom>
          <a:blipFill dpi="0"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4" name="Image 2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525" y="6140450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tx2">
                <a:lumMod val="9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35895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6" descr="C:\Users\JCL\Desktop\VA - Chérie FM Années 2000 - 2023 - WEB FLAC 16BITS 44.1KHZ-EICHBAUM+MP3.Wawacity.boo\cover.jp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1754188"/>
            <a:ext cx="3316288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7" name="Picture 5" descr="C:\Users\JCL\Desktop\cd3.gif"/>
          <p:cNvPicPr>
            <a:picLocks noChangeAspect="1" noChangeArrowheads="1" noCrop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7850" y="411163"/>
            <a:ext cx="665163" cy="29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C:\Users\JCL\Desktop\kkkkk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140825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\Desktop\anim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136650"/>
            <a:ext cx="6026150" cy="459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84363" y="1844675"/>
            <a:ext cx="5470525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01 - Hoobastank - The Reason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02 - Justin Nozuka - After Tonight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03 - Marc Lavoine - Toi Mon Amour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04 - Britney Spears - Toxic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05 - Zazie - Je suis un homme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06 - Calogero - Face à la mer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07 - P!nk - Get the Party Started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08 - Helmut Fritz - Ça m'énerve (Radio Edit)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09 - Jennifer Lopez - Get Right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10 - Marc Lavoine - Dis-moi que l'amour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11 - Bob Sinclar - World Hold on (Children of the Sky) [Radio Edit]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12 - Las Ketchup - The Ketchup Song (Aserejé) (Spanish Version)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13 - Jamiroquai - Little L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14 - The Dø - On My Shoulders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15 - Gage - Tu peux choisir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16 - Housse De Racket - Oh Yeah!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17 - Cocoon - Chupee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18 - Tina Arena - Aimer jusqu'à l'impossible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19 - Atomic Kitten - Eternal Flame (Single Version)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20 - Olivier Miller - Génération virtuelle</a:t>
            </a:r>
          </a:p>
        </p:txBody>
      </p:sp>
      <p:sp>
        <p:nvSpPr>
          <p:cNvPr id="6" name="Cadre 5"/>
          <p:cNvSpPr/>
          <p:nvPr/>
        </p:nvSpPr>
        <p:spPr>
          <a:xfrm>
            <a:off x="1547813" y="1057275"/>
            <a:ext cx="6119812" cy="474662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24388"/>
            <a:ext cx="7508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 - Hoobastank - The Reason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 - Justin Nozuka - After Tonight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 - Marc Lavoine - Toi Mon Amour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 - Britney Spears - Toxic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 - Zazie - Je suis un homm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 - Calogero - Face à la mer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 - P!nk - Get the Party Started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 - Helmut Fritz - Ça m'énerve (Radio Edit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 - Jennifer Lopez - Get Right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 - Marc Lavoine - Dis-moi que l'amour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 - Bob Sinclar - World Hold on (Children of the Sky) [Radio Edit]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8488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 - Las Ketchup - The Ketchup Song (Aserejé) (Spanish Version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 - Jamiroquai - Little L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 - The Dø - On My Shoulders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 - Gage - Tu peux choisir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 - Housse De Racket - Oh Yeah!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300538"/>
            <a:ext cx="45085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 - Cocoon - Chupee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1"/>
            <a:ext cx="458787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 - Tina Arena - Aimer jusqu'à l'impossible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724400"/>
            <a:ext cx="415925" cy="267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 - Atomic Kitten - Eternal Flame (Single Version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38713"/>
            <a:ext cx="449263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 - Olivier Miller - Génération virtuelle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5181600"/>
            <a:ext cx="4302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5532438"/>
            <a:ext cx="7556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388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35463" y="6091238"/>
            <a:ext cx="28575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033838" y="6303963"/>
            <a:ext cx="889000" cy="346075"/>
          </a:xfrm>
          <a:prstGeom prst="frame">
            <a:avLst>
              <a:gd name="adj1" fmla="val 11262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7" name="Image 2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100" y="6348413"/>
            <a:ext cx="708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4" descr="C:\Documents and Settings\colette\Mes documents\DOCUMENTS\Gifs_animés\noel\chats\i294757104_38821_6.gif"/>
          <p:cNvPicPr>
            <a:picLocks noChangeAspect="1" noChangeArrowheads="1" noCrop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363" y="5487988"/>
            <a:ext cx="746125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78" descr="C:\Users\JCL\Desktop\Image1.jpg"/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1538288"/>
            <a:ext cx="1368425" cy="137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174</Words>
  <Application>Microsoft Office PowerPoint</Application>
  <PresentationFormat>Affichage à l'écran (4:3)</PresentationFormat>
  <Paragraphs>23</Paragraphs>
  <Slides>3</Slides>
  <Notes>3</Notes>
  <HiddenSlides>0</HiddenSlides>
  <MMClips>8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2024-03-14T10:37:49Z</dcterms:modified>
</cp:coreProperties>
</file>