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37" r:id="rId2"/>
    <p:sldId id="326" r:id="rId3"/>
    <p:sldId id="32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dR5oDt4hAHA9yfPicHYGwg==" hashData="UtERCQWgfjwZ+1/6ElGlrbK4aw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B03B"/>
    <a:srgbClr val="CC9B00"/>
    <a:srgbClr val="FF8D3F"/>
    <a:srgbClr val="FF4F4F"/>
    <a:srgbClr val="F69200"/>
    <a:srgbClr val="25FFFF"/>
    <a:srgbClr val="FF69D8"/>
    <a:srgbClr val="683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486" autoAdjust="0"/>
    <p:restoredTop sz="94660"/>
  </p:normalViewPr>
  <p:slideViewPr>
    <p:cSldViewPr>
      <p:cViewPr>
        <p:scale>
          <a:sx n="63" d="100"/>
          <a:sy n="63" d="100"/>
        </p:scale>
        <p:origin x="-1814" y="-6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BF033E2-CACC-46EE-83B4-1A6D8E184BE6}" type="datetimeFigureOut">
              <a:rPr lang="fr-FR"/>
              <a:pPr>
                <a:defRPr/>
              </a:pPr>
              <a:t>14/03/2024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36B0E6D-5976-4FF0-8C70-A6721DB9818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740869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741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D0EE808-F792-44A8-8EA0-04D92DD95ECD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843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D964832-8DC7-4A8F-B8A1-730EE1813B17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946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2A5E980-DE50-40FF-B377-ED905208661D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F4F18C-1626-40EE-84B4-22620DA7DC0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733052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1E9DEC-D686-4DD7-8FB5-AEEF7140049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88305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EE7F37-DBF4-451B-AA76-496F5B60469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22130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4B999F-1D0E-4B5B-8C22-62411705766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185069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C1D8DA-5996-4541-9413-386F0294EDD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81855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663221-7FC9-4E3E-AC19-6FCF29032F3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663863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537103-7DF4-4706-900E-D349F28A8AC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845972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255249-9D75-479C-8729-6CE1E66AF13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509377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D5367D-C3E0-49D8-9531-31B6B41B1CA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74569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0D073D-B97B-4EDA-B1EA-9C26D38B9A6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79357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6F8A2D-558C-4897-96EC-76B3723A08B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323737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4">
              <a:schemeClr val="tx2">
                <a:lumMod val="75000"/>
              </a:schemeClr>
            </a:gs>
            <a:gs pos="73000">
              <a:schemeClr val="tx1"/>
            </a:gs>
            <a:gs pos="82000">
              <a:schemeClr val="tx1"/>
            </a:gs>
            <a:gs pos="68000">
              <a:schemeClr val="accent4">
                <a:lumMod val="10000"/>
              </a:schemeClr>
            </a:gs>
            <a:gs pos="86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247A8EE-EED1-4DDC-BDA3-B7B38AC6FE4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13" Type="http://schemas.openxmlformats.org/officeDocument/2006/relationships/image" Target="../media/image4.gif"/><Relationship Id="rId18" Type="http://schemas.openxmlformats.org/officeDocument/2006/relationships/image" Target="../media/image9.png"/><Relationship Id="rId3" Type="http://schemas.openxmlformats.org/officeDocument/2006/relationships/audio" Target="../media/audio3.wav"/><Relationship Id="rId21" Type="http://schemas.openxmlformats.org/officeDocument/2006/relationships/image" Target="../media/image12.gif"/><Relationship Id="rId7" Type="http://schemas.openxmlformats.org/officeDocument/2006/relationships/audio" Target="../media/audio7.wav"/><Relationship Id="rId12" Type="http://schemas.openxmlformats.org/officeDocument/2006/relationships/image" Target="../media/image3.jpeg"/><Relationship Id="rId17" Type="http://schemas.openxmlformats.org/officeDocument/2006/relationships/image" Target="../media/image8.png"/><Relationship Id="rId2" Type="http://schemas.openxmlformats.org/officeDocument/2006/relationships/audio" Target="../media/audio2.wav"/><Relationship Id="rId16" Type="http://schemas.openxmlformats.org/officeDocument/2006/relationships/image" Target="../media/image7.png"/><Relationship Id="rId20" Type="http://schemas.openxmlformats.org/officeDocument/2006/relationships/image" Target="../media/image11.gif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image" Target="../media/image2.png"/><Relationship Id="rId24" Type="http://schemas.openxmlformats.org/officeDocument/2006/relationships/image" Target="../media/image15.gif"/><Relationship Id="rId5" Type="http://schemas.openxmlformats.org/officeDocument/2006/relationships/audio" Target="../media/audio5.wav"/><Relationship Id="rId15" Type="http://schemas.openxmlformats.org/officeDocument/2006/relationships/image" Target="../media/image6.png"/><Relationship Id="rId23" Type="http://schemas.openxmlformats.org/officeDocument/2006/relationships/image" Target="../media/image14.jpeg"/><Relationship Id="rId10" Type="http://schemas.openxmlformats.org/officeDocument/2006/relationships/image" Target="../media/image1.png"/><Relationship Id="rId19" Type="http://schemas.openxmlformats.org/officeDocument/2006/relationships/image" Target="../media/image10.jpg"/><Relationship Id="rId4" Type="http://schemas.openxmlformats.org/officeDocument/2006/relationships/audio" Target="../media/audio4.wav"/><Relationship Id="rId9" Type="http://schemas.openxmlformats.org/officeDocument/2006/relationships/notesSlide" Target="../notesSlides/notesSlide1.xml"/><Relationship Id="rId14" Type="http://schemas.openxmlformats.org/officeDocument/2006/relationships/image" Target="../media/image5.png"/><Relationship Id="rId22" Type="http://schemas.openxmlformats.org/officeDocument/2006/relationships/image" Target="../media/image1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gif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6.png"/><Relationship Id="rId18" Type="http://schemas.openxmlformats.org/officeDocument/2006/relationships/image" Target="../media/image31.gif"/><Relationship Id="rId26" Type="http://schemas.openxmlformats.org/officeDocument/2006/relationships/image" Target="../media/image37.jpeg"/><Relationship Id="rId39" Type="http://schemas.openxmlformats.org/officeDocument/2006/relationships/audio" Target="../media/audio15.wav"/><Relationship Id="rId21" Type="http://schemas.openxmlformats.org/officeDocument/2006/relationships/image" Target="../media/image34.gif"/><Relationship Id="rId34" Type="http://schemas.openxmlformats.org/officeDocument/2006/relationships/image" Target="../media/image41.jpeg"/><Relationship Id="rId42" Type="http://schemas.openxmlformats.org/officeDocument/2006/relationships/image" Target="../media/image45.jpeg"/><Relationship Id="rId47" Type="http://schemas.openxmlformats.org/officeDocument/2006/relationships/audio" Target="../media/audio19.wav"/><Relationship Id="rId50" Type="http://schemas.openxmlformats.org/officeDocument/2006/relationships/image" Target="../media/image49.jpeg"/><Relationship Id="rId55" Type="http://schemas.openxmlformats.org/officeDocument/2006/relationships/audio" Target="../media/audio23.wav"/><Relationship Id="rId63" Type="http://schemas.openxmlformats.org/officeDocument/2006/relationships/image" Target="../media/image56.gif"/><Relationship Id="rId68" Type="http://schemas.openxmlformats.org/officeDocument/2006/relationships/image" Target="../media/image60.png"/><Relationship Id="rId76" Type="http://schemas.openxmlformats.org/officeDocument/2006/relationships/image" Target="../media/image68.png"/><Relationship Id="rId7" Type="http://schemas.openxmlformats.org/officeDocument/2006/relationships/image" Target="../media/image20.gif"/><Relationship Id="rId71" Type="http://schemas.openxmlformats.org/officeDocument/2006/relationships/image" Target="../media/image63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9.png"/><Relationship Id="rId29" Type="http://schemas.openxmlformats.org/officeDocument/2006/relationships/audio" Target="../media/audio10.wav"/><Relationship Id="rId11" Type="http://schemas.openxmlformats.org/officeDocument/2006/relationships/image" Target="../media/image24.jpeg"/><Relationship Id="rId24" Type="http://schemas.openxmlformats.org/officeDocument/2006/relationships/image" Target="../media/image36.jpeg"/><Relationship Id="rId32" Type="http://schemas.openxmlformats.org/officeDocument/2006/relationships/image" Target="../media/image40.jpeg"/><Relationship Id="rId37" Type="http://schemas.openxmlformats.org/officeDocument/2006/relationships/audio" Target="../media/audio14.wav"/><Relationship Id="rId40" Type="http://schemas.openxmlformats.org/officeDocument/2006/relationships/image" Target="../media/image44.jpeg"/><Relationship Id="rId45" Type="http://schemas.openxmlformats.org/officeDocument/2006/relationships/audio" Target="../media/audio18.wav"/><Relationship Id="rId53" Type="http://schemas.openxmlformats.org/officeDocument/2006/relationships/audio" Target="../media/audio22.wav"/><Relationship Id="rId58" Type="http://schemas.openxmlformats.org/officeDocument/2006/relationships/image" Target="../media/image53.jpeg"/><Relationship Id="rId66" Type="http://schemas.openxmlformats.org/officeDocument/2006/relationships/image" Target="../media/image11.gif"/><Relationship Id="rId74" Type="http://schemas.openxmlformats.org/officeDocument/2006/relationships/image" Target="../media/image66.gif"/><Relationship Id="rId79" Type="http://schemas.openxmlformats.org/officeDocument/2006/relationships/image" Target="../media/image12.gif"/><Relationship Id="rId5" Type="http://schemas.openxmlformats.org/officeDocument/2006/relationships/image" Target="../media/image18.png"/><Relationship Id="rId61" Type="http://schemas.openxmlformats.org/officeDocument/2006/relationships/audio" Target="../media/audio26.wav"/><Relationship Id="rId10" Type="http://schemas.openxmlformats.org/officeDocument/2006/relationships/image" Target="../media/image23.png"/><Relationship Id="rId19" Type="http://schemas.openxmlformats.org/officeDocument/2006/relationships/image" Target="../media/image32.png"/><Relationship Id="rId31" Type="http://schemas.openxmlformats.org/officeDocument/2006/relationships/audio" Target="../media/audio11.wav"/><Relationship Id="rId44" Type="http://schemas.openxmlformats.org/officeDocument/2006/relationships/image" Target="../media/image46.jpeg"/><Relationship Id="rId52" Type="http://schemas.openxmlformats.org/officeDocument/2006/relationships/image" Target="../media/image50.jpeg"/><Relationship Id="rId60" Type="http://schemas.openxmlformats.org/officeDocument/2006/relationships/image" Target="../media/image54.jpeg"/><Relationship Id="rId65" Type="http://schemas.openxmlformats.org/officeDocument/2006/relationships/image" Target="../media/image58.png"/><Relationship Id="rId73" Type="http://schemas.openxmlformats.org/officeDocument/2006/relationships/image" Target="../media/image65.gif"/><Relationship Id="rId78" Type="http://schemas.openxmlformats.org/officeDocument/2006/relationships/image" Target="../media/image70.gif"/><Relationship Id="rId81" Type="http://schemas.openxmlformats.org/officeDocument/2006/relationships/image" Target="../media/image10.jpg"/><Relationship Id="rId4" Type="http://schemas.openxmlformats.org/officeDocument/2006/relationships/image" Target="../media/image17.png"/><Relationship Id="rId9" Type="http://schemas.openxmlformats.org/officeDocument/2006/relationships/image" Target="../media/image22.gif"/><Relationship Id="rId14" Type="http://schemas.openxmlformats.org/officeDocument/2006/relationships/image" Target="../media/image27.png"/><Relationship Id="rId22" Type="http://schemas.openxmlformats.org/officeDocument/2006/relationships/image" Target="../media/image35.jpeg"/><Relationship Id="rId27" Type="http://schemas.openxmlformats.org/officeDocument/2006/relationships/audio" Target="../media/audio9.wav"/><Relationship Id="rId30" Type="http://schemas.openxmlformats.org/officeDocument/2006/relationships/image" Target="../media/image39.jpeg"/><Relationship Id="rId35" Type="http://schemas.openxmlformats.org/officeDocument/2006/relationships/audio" Target="../media/audio13.wav"/><Relationship Id="rId43" Type="http://schemas.openxmlformats.org/officeDocument/2006/relationships/audio" Target="../media/audio17.wav"/><Relationship Id="rId48" Type="http://schemas.openxmlformats.org/officeDocument/2006/relationships/image" Target="../media/image48.jpeg"/><Relationship Id="rId56" Type="http://schemas.openxmlformats.org/officeDocument/2006/relationships/image" Target="../media/image52.jpeg"/><Relationship Id="rId64" Type="http://schemas.openxmlformats.org/officeDocument/2006/relationships/image" Target="../media/image57.jpeg"/><Relationship Id="rId69" Type="http://schemas.openxmlformats.org/officeDocument/2006/relationships/image" Target="../media/image61.png"/><Relationship Id="rId77" Type="http://schemas.openxmlformats.org/officeDocument/2006/relationships/image" Target="../media/image69.png"/><Relationship Id="rId8" Type="http://schemas.openxmlformats.org/officeDocument/2006/relationships/image" Target="../media/image21.gif"/><Relationship Id="rId51" Type="http://schemas.openxmlformats.org/officeDocument/2006/relationships/audio" Target="../media/audio21.wav"/><Relationship Id="rId72" Type="http://schemas.openxmlformats.org/officeDocument/2006/relationships/image" Target="../media/image64.png"/><Relationship Id="rId80" Type="http://schemas.openxmlformats.org/officeDocument/2006/relationships/image" Target="../media/image71.gif"/><Relationship Id="rId3" Type="http://schemas.openxmlformats.org/officeDocument/2006/relationships/image" Target="../media/image16.png"/><Relationship Id="rId12" Type="http://schemas.openxmlformats.org/officeDocument/2006/relationships/image" Target="../media/image25.png"/><Relationship Id="rId17" Type="http://schemas.openxmlformats.org/officeDocument/2006/relationships/image" Target="../media/image30.png"/><Relationship Id="rId25" Type="http://schemas.openxmlformats.org/officeDocument/2006/relationships/audio" Target="../media/audio1.wav"/><Relationship Id="rId33" Type="http://schemas.openxmlformats.org/officeDocument/2006/relationships/audio" Target="../media/audio12.wav"/><Relationship Id="rId38" Type="http://schemas.openxmlformats.org/officeDocument/2006/relationships/image" Target="../media/image43.jpeg"/><Relationship Id="rId46" Type="http://schemas.openxmlformats.org/officeDocument/2006/relationships/image" Target="../media/image47.jpeg"/><Relationship Id="rId59" Type="http://schemas.openxmlformats.org/officeDocument/2006/relationships/audio" Target="../media/audio25.wav"/><Relationship Id="rId67" Type="http://schemas.openxmlformats.org/officeDocument/2006/relationships/image" Target="../media/image59.png"/><Relationship Id="rId20" Type="http://schemas.openxmlformats.org/officeDocument/2006/relationships/image" Target="../media/image33.png"/><Relationship Id="rId41" Type="http://schemas.openxmlformats.org/officeDocument/2006/relationships/audio" Target="../media/audio16.wav"/><Relationship Id="rId54" Type="http://schemas.openxmlformats.org/officeDocument/2006/relationships/image" Target="../media/image51.jpeg"/><Relationship Id="rId62" Type="http://schemas.openxmlformats.org/officeDocument/2006/relationships/image" Target="../media/image55.jpeg"/><Relationship Id="rId70" Type="http://schemas.openxmlformats.org/officeDocument/2006/relationships/image" Target="../media/image62.jpeg"/><Relationship Id="rId75" Type="http://schemas.openxmlformats.org/officeDocument/2006/relationships/image" Target="../media/image6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gif"/><Relationship Id="rId15" Type="http://schemas.openxmlformats.org/officeDocument/2006/relationships/image" Target="../media/image28.png"/><Relationship Id="rId23" Type="http://schemas.openxmlformats.org/officeDocument/2006/relationships/audio" Target="../media/audio8.wav"/><Relationship Id="rId28" Type="http://schemas.openxmlformats.org/officeDocument/2006/relationships/image" Target="../media/image38.jpeg"/><Relationship Id="rId36" Type="http://schemas.openxmlformats.org/officeDocument/2006/relationships/image" Target="../media/image42.jpeg"/><Relationship Id="rId49" Type="http://schemas.openxmlformats.org/officeDocument/2006/relationships/audio" Target="../media/audio20.wav"/><Relationship Id="rId57" Type="http://schemas.openxmlformats.org/officeDocument/2006/relationships/audio" Target="../media/audio24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02- 3945.wav">
            <a:hlinkClick r:id="" action="ppaction://media"/>
          </p:cNvPr>
          <p:cNvPicPr>
            <a:picLocks noRot="1" noChangeAspect="1"/>
          </p:cNvPicPr>
          <p:nvPr>
            <a:wavAudioFile r:embed="rId1" name="02- Relax Take it Easy Mika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10 -3945.wav">
            <a:hlinkClick r:id="" action="ppaction://media"/>
          </p:cNvPr>
          <p:cNvPicPr>
            <a:picLocks noRot="1" noChangeAspect="1"/>
          </p:cNvPicPr>
          <p:nvPr>
            <a:wavAudioFile r:embed="rId2" name="10 - Laurent Wolf - No Stress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9" descr="C:\Users\JCL\Desktop\kkkkkk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450"/>
            <a:ext cx="9140825" cy="681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2" descr="C:\Users\JCL\Desktop\anim.GIF"/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136650"/>
            <a:ext cx="6026150" cy="459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12 -3945.wav">
            <a:hlinkClick r:id="" action="ppaction://media"/>
          </p:cNvPr>
          <p:cNvPicPr>
            <a:picLocks noRot="1" noChangeAspect="1"/>
          </p:cNvPicPr>
          <p:nvPr>
            <a:wavAudioFile r:embed="rId3" name="12 - Jeanne Mas - En rouge et noir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11. 3945.wav">
            <a:hlinkClick r:id="" action="ppaction://media"/>
          </p:cNvPr>
          <p:cNvPicPr>
            <a:picLocks noRot="1" noChangeAspect="1"/>
          </p:cNvPicPr>
          <p:nvPr>
            <a:wavAudioFile r:embed="rId4" name="11. Celui Qui Chante (Remasterisé En 2002)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Mich3945.wav">
            <a:hlinkClick r:id="" action="ppaction://media"/>
          </p:cNvPr>
          <p:cNvPicPr>
            <a:picLocks noRot="1" noChangeAspect="1"/>
          </p:cNvPicPr>
          <p:nvPr>
            <a:wavAudioFile r:embed="rId5" name="Michel Berger - Le paradis blanc.wav"/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3960.wav">
            <a:hlinkClick r:id="" action="ppaction://media"/>
          </p:cNvPr>
          <p:cNvPicPr>
            <a:picLocks noRot="1" noChangeAspect="1"/>
          </p:cNvPicPr>
          <p:nvPr>
            <a:wavAudioFile r:embed="rId6" name="3.wav"/>
          </p:nvPr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3. 3960.wav">
            <a:hlinkClick r:id="" action="ppaction://media"/>
          </p:cNvPr>
          <p:cNvPicPr>
            <a:picLocks noRot="1" noChangeAspect="1"/>
          </p:cNvPicPr>
          <p:nvPr>
            <a:wavAudioFile r:embed="rId7" name="03. F.B.I..wav"/>
          </p:nvPr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1855788"/>
            <a:ext cx="3217863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254626" y="2816225"/>
            <a:ext cx="1243012" cy="1296987"/>
          </a:xfrm>
          <a:prstGeom prst="ellipse">
            <a:avLst/>
          </a:prstGeom>
          <a:blipFill dpi="0"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76375" y="1057275"/>
            <a:ext cx="6191250" cy="4746625"/>
          </a:xfrm>
          <a:prstGeom prst="frame">
            <a:avLst>
              <a:gd name="adj1" fmla="val 3068"/>
            </a:avLst>
          </a:prstGeom>
          <a:blipFill dpi="0"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Rectangle à coins arrondis 3"/>
          <p:cNvSpPr/>
          <p:nvPr/>
        </p:nvSpPr>
        <p:spPr bwMode="auto">
          <a:xfrm>
            <a:off x="4267200" y="2736850"/>
            <a:ext cx="319088" cy="115888"/>
          </a:xfrm>
          <a:prstGeom prst="roundRect">
            <a:avLst/>
          </a:prstGeom>
          <a:solidFill>
            <a:schemeClr val="accent4">
              <a:lumMod val="10000"/>
            </a:schemeClr>
          </a:solid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64" name="Image 2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525" y="6140450"/>
            <a:ext cx="9937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22">
            <a:duotone>
              <a:prstClr val="black"/>
              <a:schemeClr val="tx2">
                <a:lumMod val="9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635895"/>
            <a:ext cx="3816424" cy="3560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6" name="Picture 16" descr="C:\Users\JCL\Desktop\VA - Chérie FM Années 2000 - 2023 - WEB FLAC 16BITS 44.1KHZ-EICHBAUM+MP3.Wawacity.boo\cover.jpg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1100" y="1754188"/>
            <a:ext cx="3316288" cy="331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7" name="Picture 4" descr="C:\Users\JCL\Desktop\cd2.gif"/>
          <p:cNvPicPr>
            <a:picLocks noChangeAspect="1" noChangeArrowheads="1" noCrop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1963" y="390525"/>
            <a:ext cx="712787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3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 numSld="2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9" descr="C:\Users\JCL\Desktop\kkkkk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450"/>
            <a:ext cx="9140825" cy="681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2" descr="C:\Users\JCL\Desktop\anim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136650"/>
            <a:ext cx="6026150" cy="459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1884363" y="1844675"/>
            <a:ext cx="5470525" cy="317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01- Dis-Moi BB Brunes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02- Relax Take it Easy Mika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03- Trop peu de temps Nuttea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04- Sing Travis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05- Le Mur du son Willy Denzey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06- Lucky star (feat Ron Carroll)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07- On oublie jamais rien on vie avec Laura pausani Helene segara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08- Mundian to bach ke Panjabi MC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09- Assis par terre Louisy Joseph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10- toi et moi Guillaume Grand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11- Easy love Lady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12- Saturday monie love CunnieWilliams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13- Ecris L'histoire Gregorie Lemarchal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14- U-Turn (Lilli) AAron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15- Des Ballons rouges Guillaume cantillon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16- Entre Nous Chimene Badi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17- I'M Outta love Anastacia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18- La lettre Renan luce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19- Murder on the dancefloor Sophie ellis bextor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20- New Soul Yael Naim</a:t>
            </a:r>
          </a:p>
        </p:txBody>
      </p:sp>
      <p:sp>
        <p:nvSpPr>
          <p:cNvPr id="6" name="Cadre 5"/>
          <p:cNvSpPr/>
          <p:nvPr/>
        </p:nvSpPr>
        <p:spPr>
          <a:xfrm>
            <a:off x="1547813" y="1057275"/>
            <a:ext cx="6119812" cy="4746625"/>
          </a:xfrm>
          <a:prstGeom prst="frame">
            <a:avLst>
              <a:gd name="adj1" fmla="val 3068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54006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0" y="6469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1188" y="6419850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9738" y="4624388"/>
            <a:ext cx="750887" cy="99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776288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936750"/>
            <a:ext cx="360363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0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3" name="01- Dis-Moi BB Brunes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25" name="02- Relax Take it Easy Mika.wav"/>
            </a:hlinkClick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27" name="03- Trop peu de temps Nuttea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29" name="04- Sing Travis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1" name="05- Le Mur du son Willy Denzey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3" name="06- Lucky star (feat Ron Carroll)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35" name="07- On oublie jamais rien on vie avec Laura pausani Helene segara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37" name="08- Mundian to bach ke Panjabi MC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39" name="09- Assis par terre Louisy Joseph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1" name="10- toi et moi Guillaume Grand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3" name="11- Easy love Lady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8488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45" name="12- Saturday monie love CunnieWilliams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47" name="13- Ecris L'histoire Gregorie Lemarchal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540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49" name="14- U-Turn (Lilli) AAron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1" name="15- Des Ballons rouges Guillaume cantillon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3" name="16- Entre Nous Chimene Badi.wav"/>
            </a:hlinkClick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55" name="17- I'M Outta love Anastacia.wav"/>
            </a:hlinkClick>
          </p:cNvPr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57" name="18- La lettre Renan luce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59" name="19- Murder on the dancefloor Sophie ellis bextor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1" name="20- New Soul Yael Naim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3438" y="5191125"/>
            <a:ext cx="43021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3275" y="4179888"/>
            <a:ext cx="671513" cy="179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3" descr="C:\Users\christelle\Desktop\Imagekkkkkk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3830638"/>
            <a:ext cx="1489075" cy="260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2" descr="C:\Users\christelle\Desktop\Image1111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" y="3908425"/>
            <a:ext cx="1168400" cy="139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" descr="barra_peixe"/>
          <p:cNvPicPr>
            <a:picLocks noChangeAspect="1" noChangeArrowheads="1" noCrop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32064">
            <a:off x="346075" y="4497388"/>
            <a:ext cx="3381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9" descr="peixe59"/>
          <p:cNvPicPr>
            <a:picLocks noChangeAspect="1" noChangeArrowheads="1" noCrop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0375" y="4757738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" descr="barra_peixe"/>
          <p:cNvPicPr>
            <a:picLocks noChangeAspect="1" noChangeArrowheads="1" noCrop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91129" flipH="1">
            <a:off x="830263" y="4430713"/>
            <a:ext cx="3048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9" descr="peixe59"/>
          <p:cNvPicPr>
            <a:picLocks noChangeAspect="1" noChangeArrowheads="1" noCrop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07950" flipH="1">
            <a:off x="834231" y="4671219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9" descr="peixe59"/>
          <p:cNvPicPr>
            <a:picLocks noChangeAspect="1" noChangeArrowheads="1" noCrop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75" y="4533900"/>
            <a:ext cx="3619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64" descr="C:\Users\Solenn\Desktop\111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1188" y="5532438"/>
            <a:ext cx="75565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69" descr="C:\Users\Jclaude\Desktop\Image1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5388" y="5400675"/>
            <a:ext cx="6942137" cy="180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335463" y="6091238"/>
            <a:ext cx="285750" cy="75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Cadre 65"/>
          <p:cNvSpPr/>
          <p:nvPr/>
        </p:nvSpPr>
        <p:spPr>
          <a:xfrm>
            <a:off x="4033838" y="6303963"/>
            <a:ext cx="889000" cy="346075"/>
          </a:xfrm>
          <a:prstGeom prst="frame">
            <a:avLst>
              <a:gd name="adj1" fmla="val 11262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7" name="Image 2"/>
          <p:cNvPicPr>
            <a:picLocks noChangeAspect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2100" y="6348413"/>
            <a:ext cx="7080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8" name="Picture 4" descr="C:\Documents and Settings\colette\Mes documents\DOCUMENTS\Gifs_animés\noel\chats\i294757104_38821_6.gif"/>
          <p:cNvPicPr>
            <a:picLocks noChangeAspect="1" noChangeArrowheads="1" noCrop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4363" y="5487988"/>
            <a:ext cx="746125" cy="50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9" name="Picture 78" descr="C:\Users\JCL\Desktop\Image1.jpg"/>
          <p:cNvPicPr>
            <a:picLocks noChangeAspect="1" noChangeArrowheads="1"/>
          </p:cNvPicPr>
          <p:nvPr/>
        </p:nvPicPr>
        <p:blipFill>
          <a:blip r:embed="rId8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863" y="1538288"/>
            <a:ext cx="1368425" cy="137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122</Words>
  <Application>Microsoft Office PowerPoint</Application>
  <PresentationFormat>Affichage à l'écran (4:3)</PresentationFormat>
  <Paragraphs>23</Paragraphs>
  <Slides>3</Slides>
  <Notes>3</Notes>
  <HiddenSlides>0</HiddenSlides>
  <MMClips>7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2024-03-14T10:36:47Z</dcterms:modified>
</cp:coreProperties>
</file>