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37" r:id="rId2"/>
    <p:sldId id="326" r:id="rId3"/>
    <p:sldId id="328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dR7EZinfs0Ov+3IdYE7DlQ==" hashData="EYpzT8IY68FUbc2SC2mEUnfPCD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B03B"/>
    <a:srgbClr val="CC9B00"/>
    <a:srgbClr val="FF8D3F"/>
    <a:srgbClr val="FF4F4F"/>
    <a:srgbClr val="F69200"/>
    <a:srgbClr val="25FFFF"/>
    <a:srgbClr val="FF69D8"/>
    <a:srgbClr val="6834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8313" autoAdjust="0"/>
    <p:restoredTop sz="94660"/>
  </p:normalViewPr>
  <p:slideViewPr>
    <p:cSldViewPr>
      <p:cViewPr>
        <p:scale>
          <a:sx n="82" d="100"/>
          <a:sy n="82" d="100"/>
        </p:scale>
        <p:origin x="-1656" y="-23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8AF910E-029A-4C07-BDF4-201408D2D856}" type="datetimeFigureOut">
              <a:rPr lang="fr-FR"/>
              <a:pPr>
                <a:defRPr/>
              </a:pPr>
              <a:t>22/03/2024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3D5E506D-44CD-4EBD-8D15-172C00E3E03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664109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741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41FD82A1-6D5F-49A4-90BC-85F605D8C681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43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843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162628E-7F35-4B4D-AF27-E50F016AA60B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946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C1B14FE-E33D-4494-B036-037BA8250562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2B10BD-E358-452E-9DAC-A21DE1D22FD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289555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E06A9C-63D8-4DEF-A4EF-B85CEF1EF24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170627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1720C4-D149-467E-940B-758691DE0E3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519373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B2A62D-FCA0-4249-952F-4A3B0F56E9C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576443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3BBED5-8F5D-4F03-8B11-144220FB99E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81512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2AB254-0405-4A49-9788-BA55144E649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379485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D3A58A-3A36-47B6-B2DB-5E43DEB02EC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717130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451F1F-49B9-4351-99B1-BFC3E4396E5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754827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D95036-D642-494D-94D6-00C92D42734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345994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DAAC2C-DB2E-4E13-B3B2-BBE6451F7D6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949629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D544CA-7F68-4438-B6AF-5E445C784BD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93533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8004">
              <a:schemeClr val="tx2">
                <a:lumMod val="75000"/>
              </a:schemeClr>
            </a:gs>
            <a:gs pos="73000">
              <a:schemeClr val="tx1"/>
            </a:gs>
            <a:gs pos="82000">
              <a:schemeClr val="tx1"/>
            </a:gs>
            <a:gs pos="68000">
              <a:schemeClr val="accent4">
                <a:lumMod val="10000"/>
              </a:schemeClr>
            </a:gs>
            <a:gs pos="86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29F54E6D-3F39-48AE-9E92-1D492E668AB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.xml"/><Relationship Id="rId13" Type="http://schemas.openxmlformats.org/officeDocument/2006/relationships/image" Target="../media/image5.png"/><Relationship Id="rId18" Type="http://schemas.openxmlformats.org/officeDocument/2006/relationships/image" Target="../media/image10.gif"/><Relationship Id="rId3" Type="http://schemas.openxmlformats.org/officeDocument/2006/relationships/audio" Target="../media/audio3.wav"/><Relationship Id="rId21" Type="http://schemas.openxmlformats.org/officeDocument/2006/relationships/image" Target="../media/image13.jpeg"/><Relationship Id="rId7" Type="http://schemas.openxmlformats.org/officeDocument/2006/relationships/slideLayout" Target="../slideLayouts/slideLayout1.xml"/><Relationship Id="rId12" Type="http://schemas.openxmlformats.org/officeDocument/2006/relationships/image" Target="../media/image4.png"/><Relationship Id="rId17" Type="http://schemas.openxmlformats.org/officeDocument/2006/relationships/image" Target="../media/image9.jpg"/><Relationship Id="rId2" Type="http://schemas.openxmlformats.org/officeDocument/2006/relationships/audio" Target="../media/audio2.wav"/><Relationship Id="rId16" Type="http://schemas.openxmlformats.org/officeDocument/2006/relationships/image" Target="../media/image8.png"/><Relationship Id="rId20" Type="http://schemas.openxmlformats.org/officeDocument/2006/relationships/image" Target="../media/image12.jpeg"/><Relationship Id="rId1" Type="http://schemas.openxmlformats.org/officeDocument/2006/relationships/audio" Target="../media/audio1.wav"/><Relationship Id="rId6" Type="http://schemas.openxmlformats.org/officeDocument/2006/relationships/audio" Target="../media/audio6.wav"/><Relationship Id="rId11" Type="http://schemas.openxmlformats.org/officeDocument/2006/relationships/image" Target="../media/image3.gif"/><Relationship Id="rId5" Type="http://schemas.openxmlformats.org/officeDocument/2006/relationships/audio" Target="../media/audio5.wav"/><Relationship Id="rId15" Type="http://schemas.openxmlformats.org/officeDocument/2006/relationships/image" Target="../media/image7.png"/><Relationship Id="rId10" Type="http://schemas.openxmlformats.org/officeDocument/2006/relationships/image" Target="../media/image2.jpeg"/><Relationship Id="rId19" Type="http://schemas.openxmlformats.org/officeDocument/2006/relationships/image" Target="../media/image11.gif"/><Relationship Id="rId4" Type="http://schemas.openxmlformats.org/officeDocument/2006/relationships/audio" Target="../media/audio4.wav"/><Relationship Id="rId9" Type="http://schemas.openxmlformats.org/officeDocument/2006/relationships/image" Target="../media/image1.png"/><Relationship Id="rId14" Type="http://schemas.openxmlformats.org/officeDocument/2006/relationships/image" Target="../media/image6.png"/><Relationship Id="rId22" Type="http://schemas.openxmlformats.org/officeDocument/2006/relationships/image" Target="../media/image14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gif"/><Relationship Id="rId4" Type="http://schemas.openxmlformats.org/officeDocument/2006/relationships/image" Target="../media/image3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5.png"/><Relationship Id="rId18" Type="http://schemas.openxmlformats.org/officeDocument/2006/relationships/image" Target="../media/image30.gif"/><Relationship Id="rId26" Type="http://schemas.openxmlformats.org/officeDocument/2006/relationships/image" Target="../media/image36.jpeg"/><Relationship Id="rId39" Type="http://schemas.openxmlformats.org/officeDocument/2006/relationships/audio" Target="../media/audio15.wav"/><Relationship Id="rId21" Type="http://schemas.openxmlformats.org/officeDocument/2006/relationships/image" Target="../media/image33.gif"/><Relationship Id="rId34" Type="http://schemas.openxmlformats.org/officeDocument/2006/relationships/image" Target="../media/image40.jpeg"/><Relationship Id="rId42" Type="http://schemas.openxmlformats.org/officeDocument/2006/relationships/image" Target="../media/image44.jpeg"/><Relationship Id="rId47" Type="http://schemas.openxmlformats.org/officeDocument/2006/relationships/audio" Target="../media/audio18.wav"/><Relationship Id="rId50" Type="http://schemas.openxmlformats.org/officeDocument/2006/relationships/image" Target="../media/image48.jpeg"/><Relationship Id="rId55" Type="http://schemas.openxmlformats.org/officeDocument/2006/relationships/audio" Target="../media/audio22.wav"/><Relationship Id="rId63" Type="http://schemas.openxmlformats.org/officeDocument/2006/relationships/image" Target="../media/image55.gif"/><Relationship Id="rId68" Type="http://schemas.openxmlformats.org/officeDocument/2006/relationships/image" Target="../media/image59.png"/><Relationship Id="rId76" Type="http://schemas.openxmlformats.org/officeDocument/2006/relationships/image" Target="../media/image67.png"/><Relationship Id="rId7" Type="http://schemas.openxmlformats.org/officeDocument/2006/relationships/image" Target="../media/image19.gif"/><Relationship Id="rId71" Type="http://schemas.openxmlformats.org/officeDocument/2006/relationships/image" Target="../media/image62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8.png"/><Relationship Id="rId29" Type="http://schemas.openxmlformats.org/officeDocument/2006/relationships/audio" Target="../media/audio10.wav"/><Relationship Id="rId11" Type="http://schemas.openxmlformats.org/officeDocument/2006/relationships/image" Target="../media/image23.jpeg"/><Relationship Id="rId24" Type="http://schemas.openxmlformats.org/officeDocument/2006/relationships/image" Target="../media/image35.jpeg"/><Relationship Id="rId32" Type="http://schemas.openxmlformats.org/officeDocument/2006/relationships/image" Target="../media/image39.jpeg"/><Relationship Id="rId37" Type="http://schemas.openxmlformats.org/officeDocument/2006/relationships/audio" Target="../media/audio14.wav"/><Relationship Id="rId40" Type="http://schemas.openxmlformats.org/officeDocument/2006/relationships/image" Target="../media/image43.jpeg"/><Relationship Id="rId45" Type="http://schemas.openxmlformats.org/officeDocument/2006/relationships/audio" Target="../media/audio17.wav"/><Relationship Id="rId53" Type="http://schemas.openxmlformats.org/officeDocument/2006/relationships/audio" Target="../media/audio21.wav"/><Relationship Id="rId58" Type="http://schemas.openxmlformats.org/officeDocument/2006/relationships/image" Target="../media/image52.jpeg"/><Relationship Id="rId66" Type="http://schemas.openxmlformats.org/officeDocument/2006/relationships/image" Target="../media/image10.gif"/><Relationship Id="rId74" Type="http://schemas.openxmlformats.org/officeDocument/2006/relationships/image" Target="../media/image65.gif"/><Relationship Id="rId79" Type="http://schemas.openxmlformats.org/officeDocument/2006/relationships/image" Target="../media/image11.gif"/><Relationship Id="rId5" Type="http://schemas.openxmlformats.org/officeDocument/2006/relationships/image" Target="../media/image17.png"/><Relationship Id="rId61" Type="http://schemas.openxmlformats.org/officeDocument/2006/relationships/audio" Target="../media/audio25.wav"/><Relationship Id="rId10" Type="http://schemas.openxmlformats.org/officeDocument/2006/relationships/image" Target="../media/image22.png"/><Relationship Id="rId19" Type="http://schemas.openxmlformats.org/officeDocument/2006/relationships/image" Target="../media/image31.png"/><Relationship Id="rId31" Type="http://schemas.openxmlformats.org/officeDocument/2006/relationships/audio" Target="../media/audio11.wav"/><Relationship Id="rId44" Type="http://schemas.openxmlformats.org/officeDocument/2006/relationships/image" Target="../media/image45.jpeg"/><Relationship Id="rId52" Type="http://schemas.openxmlformats.org/officeDocument/2006/relationships/image" Target="../media/image49.jpeg"/><Relationship Id="rId60" Type="http://schemas.openxmlformats.org/officeDocument/2006/relationships/image" Target="../media/image53.jpeg"/><Relationship Id="rId65" Type="http://schemas.openxmlformats.org/officeDocument/2006/relationships/image" Target="../media/image57.png"/><Relationship Id="rId73" Type="http://schemas.openxmlformats.org/officeDocument/2006/relationships/image" Target="../media/image64.gif"/><Relationship Id="rId78" Type="http://schemas.openxmlformats.org/officeDocument/2006/relationships/image" Target="../media/image69.gif"/><Relationship Id="rId81" Type="http://schemas.openxmlformats.org/officeDocument/2006/relationships/image" Target="../media/image9.jpg"/><Relationship Id="rId4" Type="http://schemas.openxmlformats.org/officeDocument/2006/relationships/image" Target="../media/image16.png"/><Relationship Id="rId9" Type="http://schemas.openxmlformats.org/officeDocument/2006/relationships/image" Target="../media/image21.gif"/><Relationship Id="rId14" Type="http://schemas.openxmlformats.org/officeDocument/2006/relationships/image" Target="../media/image26.png"/><Relationship Id="rId22" Type="http://schemas.openxmlformats.org/officeDocument/2006/relationships/image" Target="../media/image34.jpeg"/><Relationship Id="rId27" Type="http://schemas.openxmlformats.org/officeDocument/2006/relationships/audio" Target="../media/audio9.wav"/><Relationship Id="rId30" Type="http://schemas.openxmlformats.org/officeDocument/2006/relationships/image" Target="../media/image38.jpeg"/><Relationship Id="rId35" Type="http://schemas.openxmlformats.org/officeDocument/2006/relationships/audio" Target="../media/audio13.wav"/><Relationship Id="rId43" Type="http://schemas.openxmlformats.org/officeDocument/2006/relationships/audio" Target="../media/audio16.wav"/><Relationship Id="rId48" Type="http://schemas.openxmlformats.org/officeDocument/2006/relationships/image" Target="../media/image47.jpeg"/><Relationship Id="rId56" Type="http://schemas.openxmlformats.org/officeDocument/2006/relationships/image" Target="../media/image51.jpeg"/><Relationship Id="rId64" Type="http://schemas.openxmlformats.org/officeDocument/2006/relationships/image" Target="../media/image56.jpeg"/><Relationship Id="rId69" Type="http://schemas.openxmlformats.org/officeDocument/2006/relationships/image" Target="../media/image60.png"/><Relationship Id="rId77" Type="http://schemas.openxmlformats.org/officeDocument/2006/relationships/image" Target="../media/image68.png"/><Relationship Id="rId8" Type="http://schemas.openxmlformats.org/officeDocument/2006/relationships/image" Target="../media/image20.gif"/><Relationship Id="rId51" Type="http://schemas.openxmlformats.org/officeDocument/2006/relationships/audio" Target="../media/audio20.wav"/><Relationship Id="rId72" Type="http://schemas.openxmlformats.org/officeDocument/2006/relationships/image" Target="../media/image63.png"/><Relationship Id="rId80" Type="http://schemas.openxmlformats.org/officeDocument/2006/relationships/image" Target="../media/image70.gif"/><Relationship Id="rId3" Type="http://schemas.openxmlformats.org/officeDocument/2006/relationships/image" Target="../media/image15.png"/><Relationship Id="rId12" Type="http://schemas.openxmlformats.org/officeDocument/2006/relationships/image" Target="../media/image24.png"/><Relationship Id="rId17" Type="http://schemas.openxmlformats.org/officeDocument/2006/relationships/image" Target="../media/image29.png"/><Relationship Id="rId25" Type="http://schemas.openxmlformats.org/officeDocument/2006/relationships/audio" Target="../media/audio8.wav"/><Relationship Id="rId33" Type="http://schemas.openxmlformats.org/officeDocument/2006/relationships/audio" Target="../media/audio12.wav"/><Relationship Id="rId38" Type="http://schemas.openxmlformats.org/officeDocument/2006/relationships/image" Target="../media/image42.jpeg"/><Relationship Id="rId46" Type="http://schemas.openxmlformats.org/officeDocument/2006/relationships/image" Target="../media/image46.jpeg"/><Relationship Id="rId59" Type="http://schemas.openxmlformats.org/officeDocument/2006/relationships/audio" Target="../media/audio24.wav"/><Relationship Id="rId67" Type="http://schemas.openxmlformats.org/officeDocument/2006/relationships/image" Target="../media/image58.png"/><Relationship Id="rId20" Type="http://schemas.openxmlformats.org/officeDocument/2006/relationships/image" Target="../media/image32.png"/><Relationship Id="rId41" Type="http://schemas.openxmlformats.org/officeDocument/2006/relationships/audio" Target="../media/audio1.wav"/><Relationship Id="rId54" Type="http://schemas.openxmlformats.org/officeDocument/2006/relationships/image" Target="../media/image50.jpeg"/><Relationship Id="rId62" Type="http://schemas.openxmlformats.org/officeDocument/2006/relationships/image" Target="../media/image54.jpeg"/><Relationship Id="rId70" Type="http://schemas.openxmlformats.org/officeDocument/2006/relationships/image" Target="../media/image61.jpeg"/><Relationship Id="rId75" Type="http://schemas.openxmlformats.org/officeDocument/2006/relationships/image" Target="../media/image6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gif"/><Relationship Id="rId15" Type="http://schemas.openxmlformats.org/officeDocument/2006/relationships/image" Target="../media/image27.png"/><Relationship Id="rId23" Type="http://schemas.openxmlformats.org/officeDocument/2006/relationships/audio" Target="../media/audio7.wav"/><Relationship Id="rId28" Type="http://schemas.openxmlformats.org/officeDocument/2006/relationships/image" Target="../media/image37.jpeg"/><Relationship Id="rId36" Type="http://schemas.openxmlformats.org/officeDocument/2006/relationships/image" Target="../media/image41.jpeg"/><Relationship Id="rId49" Type="http://schemas.openxmlformats.org/officeDocument/2006/relationships/audio" Target="../media/audio19.wav"/><Relationship Id="rId57" Type="http://schemas.openxmlformats.org/officeDocument/2006/relationships/audio" Target="../media/audio23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10 -1328.wav">
            <a:hlinkClick r:id="" action="ppaction://media"/>
          </p:cNvPr>
          <p:cNvPicPr>
            <a:picLocks noRot="1" noChangeAspect="1"/>
          </p:cNvPicPr>
          <p:nvPr>
            <a:wavAudioFile r:embed="rId1" name="10 - Laurent Wolf - No Stress.wav"/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9" descr="C:\Users\JCL\Desktop\kkkkkk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4450"/>
            <a:ext cx="9140825" cy="681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2" descr="C:\Users\JCL\Desktop\anim.GIF"/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1136650"/>
            <a:ext cx="6026150" cy="459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12 -1328.wav">
            <a:hlinkClick r:id="" action="ppaction://media"/>
          </p:cNvPr>
          <p:cNvPicPr>
            <a:picLocks noRot="1" noChangeAspect="1"/>
          </p:cNvPicPr>
          <p:nvPr>
            <a:wavAudioFile r:embed="rId2" name="12 - Jeanne Mas - En rouge et noir.wav"/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11. 1328.wav">
            <a:hlinkClick r:id="" action="ppaction://media"/>
          </p:cNvPr>
          <p:cNvPicPr>
            <a:picLocks noRot="1" noChangeAspect="1"/>
          </p:cNvPicPr>
          <p:nvPr>
            <a:wavAudioFile r:embed="rId3" name="11. Celui Qui Chante (Remasterisé En 2002).wav"/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Mich1328.wav">
            <a:hlinkClick r:id="" action="ppaction://media"/>
          </p:cNvPr>
          <p:cNvPicPr>
            <a:picLocks noRot="1" noChangeAspect="1"/>
          </p:cNvPicPr>
          <p:nvPr>
            <a:wavAudioFile r:embed="rId4" name="Michel Berger - Le paradis blanc.wav"/>
          </p:nvPr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31328.wav">
            <a:hlinkClick r:id="" action="ppaction://media"/>
          </p:cNvPr>
          <p:cNvPicPr>
            <a:picLocks noRot="1" noChangeAspect="1"/>
          </p:cNvPicPr>
          <p:nvPr>
            <a:wavAudioFile r:embed="rId5" name="3.wav"/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03. 1344.wav">
            <a:hlinkClick r:id="" action="ppaction://media"/>
          </p:cNvPr>
          <p:cNvPicPr>
            <a:picLocks noRot="1" noChangeAspect="1"/>
          </p:cNvPicPr>
          <p:nvPr>
            <a:wavAudioFile r:embed="rId6" name="03. F.B.I..wav"/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1855788"/>
            <a:ext cx="3217863" cy="321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Ellipse 7"/>
          <p:cNvSpPr/>
          <p:nvPr/>
        </p:nvSpPr>
        <p:spPr bwMode="auto">
          <a:xfrm rot="7484241">
            <a:off x="5254626" y="2816225"/>
            <a:ext cx="1243012" cy="1296987"/>
          </a:xfrm>
          <a:prstGeom prst="ellipse">
            <a:avLst/>
          </a:prstGeom>
          <a:blipFill dpi="0" rotWithShape="1"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476375" y="1057275"/>
            <a:ext cx="6191250" cy="4746625"/>
          </a:xfrm>
          <a:prstGeom prst="frame">
            <a:avLst>
              <a:gd name="adj1" fmla="val 3068"/>
            </a:avLst>
          </a:prstGeom>
          <a:blipFill dpi="0" rotWithShape="1"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4" name="Rectangle à coins arrondis 3"/>
          <p:cNvSpPr/>
          <p:nvPr/>
        </p:nvSpPr>
        <p:spPr bwMode="auto">
          <a:xfrm>
            <a:off x="4267200" y="2736850"/>
            <a:ext cx="319088" cy="115888"/>
          </a:xfrm>
          <a:prstGeom prst="roundRect">
            <a:avLst/>
          </a:prstGeom>
          <a:solidFill>
            <a:schemeClr val="accent4">
              <a:lumMod val="10000"/>
            </a:schemeClr>
          </a:solid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2063" name="Image 2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3525" y="6140450"/>
            <a:ext cx="99377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20">
            <a:duotone>
              <a:prstClr val="black"/>
              <a:schemeClr val="tx2">
                <a:lumMod val="9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1635895"/>
            <a:ext cx="3816424" cy="35602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5" name="Picture 16" descr="C:\Users\JCL\Desktop\VA - Chérie FM Années 2000 - 2023 - WEB FLAC 16BITS 44.1KHZ-EICHBAUM+MP3.Wawacity.boo\cover.jpg"/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1100" y="1754188"/>
            <a:ext cx="3316288" cy="331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6" name="Picture 2" descr="C:\Users\JCL\Desktop\CD1.gif"/>
          <p:cNvPicPr>
            <a:picLocks noChangeAspect="1" noChangeArrowheads="1" noCrop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3388" y="412750"/>
            <a:ext cx="681037" cy="31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999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3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numSld="2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 numSld="2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>
              <p:cMediaNode vol="80000" numSld="2" showWhenStopped="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9" descr="C:\Users\JCL\Desktop\kkkkkk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4450"/>
            <a:ext cx="9140825" cy="681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2" descr="C:\Users\JCL\Desktop\anim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1136650"/>
            <a:ext cx="6026150" cy="459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oneTexte 1"/>
          <p:cNvSpPr txBox="1">
            <a:spLocks noChangeArrowheads="1"/>
          </p:cNvSpPr>
          <p:nvPr/>
        </p:nvSpPr>
        <p:spPr bwMode="auto">
          <a:xfrm>
            <a:off x="1884363" y="1844675"/>
            <a:ext cx="5470525" cy="3170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01 - Christophe Maé - On s'attache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02 - The Black Eyed Peas - I Gotta Feeling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03 - M. Pokora - A nos actes manqués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04 - Amy Winehouse - Back To Black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05 - Jenifer - Au soleil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06 - Colbie Caillat - Bubbly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07 - Corneille - Parce qu'on vient de loin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08 - Amy Macdonald - This Is The Life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09 - Gage - Pense à moi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10 - Laurent Wolf - No Stress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11 - Martin Solveig - Edony (Clap your Hands)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12 - Pauline - Allo le monde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13 - Duffy - Mercy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14 - Patrick Fiori - 4 mots sur un piano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15 - Jamelia - Superstar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16 - Estelle - American Boy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17 - K-Maro - Femme Like U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18 - Katy Perry - Firework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19 - De Palmas - J'en rêve encore (Radio Edit)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20 - Bob Sinclar - Love Generation (feat. Gary Pine)</a:t>
            </a:r>
          </a:p>
        </p:txBody>
      </p:sp>
      <p:sp>
        <p:nvSpPr>
          <p:cNvPr id="6" name="Cadre 5"/>
          <p:cNvSpPr/>
          <p:nvPr/>
        </p:nvSpPr>
        <p:spPr>
          <a:xfrm>
            <a:off x="1547813" y="1057275"/>
            <a:ext cx="6119812" cy="4746625"/>
          </a:xfrm>
          <a:prstGeom prst="frame">
            <a:avLst>
              <a:gd name="adj1" fmla="val 3068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2000" fill="hold"/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2000" fill="hold"/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46038"/>
            <a:ext cx="9036050" cy="6848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54006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750" y="6469063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1188" y="6419850"/>
            <a:ext cx="495300" cy="16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376363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917950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christelle\Desktop\che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D:\SMYLET\BOUGEOIR 2.pn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352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D:\SMYLET\BOUGEOIR 2.pn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23202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9738" y="4624388"/>
            <a:ext cx="750887" cy="998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2" descr="C:\Users\christelle\Desktop\Image2.png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776288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18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936750"/>
            <a:ext cx="360363" cy="39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9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0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Image 10"/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20" name="Picture 56" descr="C:\Users\Marie-Jose\Desktop\NUMEROS JUKEBOX NOIR\1 (FILEminimizer).jpg">
            <a:hlinkClick r:id="" action="ppaction://noaction" highlightClick="1">
              <a:snd r:embed="rId23" name="01 - Christophe Maé - On s'attache.wav"/>
            </a:hlinkClick>
          </p:cNvPr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03225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2" descr="C:\Users\Marie-Jose\Desktop\NUMEROS JUKEBOX NOIR\2 (FILEminimizer).jpg">
            <a:hlinkClick r:id="" action="ppaction://noaction" highlightClick="1">
              <a:snd r:embed="rId25" name="02 - The Black Eyed Peas - I Gotta Feeling.wav"/>
            </a:hlinkClick>
          </p:cNvPr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3815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3" descr="C:\Users\Marie-Jose\Desktop\NUMEROS JUKEBOX NOIR\3 (FILEminimizer).jpg">
            <a:hlinkClick r:id="" action="ppaction://noaction" highlightClick="1">
              <a:snd r:embed="rId27" name="03 - M. Pokora - A nos actes manqués.wav"/>
            </a:hlinkClick>
          </p:cNvPr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586163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4" descr="C:\Users\Marie-Jose\Desktop\NUMEROS JUKEBOX NOIR\4 (FILEminimizer).jpg">
            <a:hlinkClick r:id="" action="ppaction://noaction" highlightClick="1">
              <a:snd r:embed="rId29" name="04 - Amy Winehouse - Back To Black.wav"/>
            </a:hlinkClick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191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5" descr="C:\Users\Marie-Jose\Desktop\NUMEROS JUKEBOX NOIR\5 (FILEminimizer).jpg">
            <a:hlinkClick r:id="" action="ppaction://noaction" highlightClick="1">
              <a:snd r:embed="rId31" name="05 - Jenifer - Au soleil.wav"/>
            </a:hlinkClick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0" y="4083050"/>
            <a:ext cx="466725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6" descr="C:\Users\Marie-Jose\Desktop\NUMEROS JUKEBOX NOIR\6 (FILEminimizer).jpg">
            <a:hlinkClick r:id="" action="ppaction://noaction" highlightClick="1">
              <a:snd r:embed="rId33" name="06 - Colbie Caillat - Bubbly.wav"/>
            </a:hlinkClick>
          </p:cNvPr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295775"/>
            <a:ext cx="4651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7" descr="C:\Users\Marie-Jose\Desktop\NUMEROS JUKEBOX NOIR\7 (FILEminimizer).jpg">
            <a:hlinkClick r:id="" action="ppaction://noaction" highlightClick="1">
              <a:snd r:embed="rId35" name="07 - Corneille - Parce qu'on vient de loin.wav"/>
            </a:hlinkClick>
          </p:cNvPr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514850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8" descr="C:\Users\Marie-Jose\Desktop\NUMEROS JUKEBOX NOIR\8 (FILEminimizer).jpg">
            <a:hlinkClick r:id="" action="ppaction://noaction" highlightClick="1">
              <a:snd r:embed="rId37" name="08 - Amy Macdonald - This Is The Life.wav"/>
            </a:hlinkClick>
          </p:cNvPr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9" descr="C:\Users\Marie-Jose\Desktop\NUMEROS JUKEBOX NOIR\9 (FILEminimizer).jpg">
            <a:hlinkClick r:id="" action="ppaction://noaction" highlightClick="1">
              <a:snd r:embed="rId39" name="09 - Gage - Pense à moi.wav"/>
            </a:hlinkClick>
          </p:cNvPr>
          <p:cNvPicPr>
            <a:picLocks noChangeAspect="1" noChangeArrowheads="1"/>
          </p:cNvPicPr>
          <p:nvPr/>
        </p:nvPicPr>
        <p:blipFill>
          <a:blip r:embed="rId4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940300"/>
            <a:ext cx="450850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0" descr="C:\Users\Marie-Jose\Desktop\NUMEROS JUKEBOX NOIR\10 (FILEminimizer).jpg">
            <a:hlinkClick r:id="" action="ppaction://noaction" highlightClick="1">
              <a:snd r:embed="rId41" name="10 - Laurent Wolf - No Stress.wav"/>
            </a:hlinkClick>
          </p:cNvPr>
          <p:cNvPicPr>
            <a:picLocks noChangeAspect="1" noChangeArrowheads="1"/>
          </p:cNvPicPr>
          <p:nvPr/>
        </p:nvPicPr>
        <p:blipFill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5180013"/>
            <a:ext cx="4349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1" descr="C:\Users\Marie-Jose\Desktop\NUMEROS JUKEBOX NOIR\11 (FILEminimizer).jpg">
            <a:hlinkClick r:id="" action="ppaction://noaction" highlightClick="1">
              <a:snd r:embed="rId43" name="11 - Martin Solveig - Edony (Clap your Hands).wav"/>
            </a:hlinkClick>
          </p:cNvPr>
          <p:cNvPicPr>
            <a:picLocks noChangeAspect="1" noChangeArrowheads="1"/>
          </p:cNvPicPr>
          <p:nvPr/>
        </p:nvPicPr>
        <p:blipFill>
          <a:blip r:embed="rId4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8488"/>
            <a:ext cx="4508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2" descr="C:\Users\Marie-Jose\Desktop\NUMEROS JUKEBOX NOIR\12 (FILEminimizer).jpg">
            <a:hlinkClick r:id="" action="ppaction://noaction" highlightClick="1">
              <a:snd r:embed="rId45" name="12 - Pauline - Allo le monde.wav"/>
            </a:hlinkClick>
          </p:cNvPr>
          <p:cNvPicPr>
            <a:picLocks noChangeAspect="1" noChangeArrowheads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3" descr="C:\Users\Marie-Jose\Desktop\NUMEROS JUKEBOX NOIR\13 (FILEminimizer).jpg">
            <a:hlinkClick r:id="" action="ppaction://noaction" highlightClick="1">
              <a:snd r:embed="rId47" name="13 - Duffy - Mercy.wav"/>
            </a:hlinkClick>
          </p:cNvPr>
          <p:cNvPicPr>
            <a:picLocks noChangeAspect="1" noChangeArrowheads="1"/>
          </p:cNvPicPr>
          <p:nvPr/>
        </p:nvPicPr>
        <p:blipFill>
          <a:blip r:embed="rId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3584575"/>
            <a:ext cx="45402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4" descr="C:\Users\Marie-Jose\Desktop\NUMEROS JUKEBOX NOIR\14 (FILEminimizer).jpg">
            <a:hlinkClick r:id="" action="ppaction://noaction" highlightClick="1">
              <a:snd r:embed="rId49" name="14 - Patrick Fiori - 4 mots sur un piano.wav"/>
            </a:hlinkClick>
          </p:cNvPr>
          <p:cNvPicPr>
            <a:picLocks noChangeAspect="1" noChangeArrowheads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841750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5" descr="C:\Users\Marie-Jose\Desktop\NUMEROS JUKEBOX NOIR\15 (FILEminimizer).jpg">
            <a:hlinkClick r:id="" action="ppaction://noaction" highlightClick="1">
              <a:snd r:embed="rId51" name="15 - Jamelia - Superstar.wav"/>
            </a:hlinkClick>
          </p:cNvPr>
          <p:cNvPicPr>
            <a:picLocks noChangeAspect="1" noChangeArrowheads="1"/>
          </p:cNvPicPr>
          <p:nvPr/>
        </p:nvPicPr>
        <p:blipFill>
          <a:blip r:embed="rId5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060825"/>
            <a:ext cx="43021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6" descr="C:\Users\Marie-Jose\Desktop\NUMEROS JUKEBOX NOIR\16 (FILEminimizer).jpg">
            <a:hlinkClick r:id="" action="ppaction://noaction" highlightClick="1">
              <a:snd r:embed="rId53" name="16 - Estelle - American Boy.wav"/>
            </a:hlinkClick>
          </p:cNvPr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286250"/>
            <a:ext cx="4508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7" descr="C:\Users\Marie-Jose\Desktop\NUMEROS JUKEBOX NOIR\17 (FILEminimizer).jpg">
            <a:hlinkClick r:id="" action="ppaction://noaction" highlightClick="1">
              <a:snd r:embed="rId55" name="17 - K-Maro - Femme Like U.wav"/>
            </a:hlinkClick>
          </p:cNvPr>
          <p:cNvPicPr>
            <a:picLocks noChangeAspect="1" noChangeArrowheads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514850"/>
            <a:ext cx="458788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18" descr="C:\Users\Marie-Jose\Desktop\NUMEROS JUKEBOX NOIR\18 (FILEminimizer).jpg">
            <a:hlinkClick r:id="" action="ppaction://noaction" highlightClick="1">
              <a:snd r:embed="rId57" name="18 - Katy Perry - Firework.wav"/>
            </a:hlinkClick>
          </p:cNvPr>
          <p:cNvPicPr>
            <a:picLocks noChangeAspect="1" noChangeArrowheads="1"/>
          </p:cNvPicPr>
          <p:nvPr/>
        </p:nvPicPr>
        <p:blipFill>
          <a:blip r:embed="rId5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721225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19" descr="C:\Users\Marie-Jose\Desktop\NUMEROS JUKEBOX NOIR\19 (FILEminimizer).jpg">
            <a:hlinkClick r:id="" action="ppaction://noaction" highlightClick="1">
              <a:snd r:embed="rId59" name="19 - De Palmas - J'en rêve encore (Radio Edit).wav"/>
            </a:hlinkClick>
          </p:cNvPr>
          <p:cNvPicPr>
            <a:picLocks noChangeAspect="1" noChangeArrowheads="1"/>
          </p:cNvPicPr>
          <p:nvPr/>
        </p:nvPicPr>
        <p:blipFill>
          <a:blip r:embed="rId6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957763"/>
            <a:ext cx="449263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0" descr="C:\Users\Marie-Jose\Desktop\NUMEROS JUKEBOX NOIR\20 (FILEminimizer).jpg">
            <a:hlinkClick r:id="" action="ppaction://noaction" highlightClick="1">
              <a:snd r:embed="rId61" name="20 - Bob Sinclar - Love Generation (feat. Gary Pine).wav"/>
            </a:hlinkClick>
          </p:cNvPr>
          <p:cNvPicPr>
            <a:picLocks noChangeAspect="1" noChangeArrowheads="1"/>
          </p:cNvPicPr>
          <p:nvPr/>
        </p:nvPicPr>
        <p:blipFill>
          <a:blip r:embed="rId6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50"/>
          <p:cNvPicPr>
            <a:picLocks noChangeAspect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1"/>
          <p:cNvPicPr>
            <a:picLocks noChangeAspect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Image 1"/>
          <p:cNvPicPr>
            <a:picLocks noChangeAspect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50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6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6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6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8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23275" y="4179888"/>
            <a:ext cx="671513" cy="179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488" y="2047875"/>
            <a:ext cx="1268412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3" descr="C:\Users\christelle\Desktop\Imagekkkkkk.pn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3830638"/>
            <a:ext cx="1489075" cy="260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2" descr="C:\Users\christelle\Desktop\Image1111.pn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225" y="3908425"/>
            <a:ext cx="1168400" cy="139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Picture 6" descr="barra_peixe"/>
          <p:cNvPicPr>
            <a:picLocks noChangeAspect="1" noChangeArrowheads="1" noCrop="1"/>
          </p:cNvPicPr>
          <p:nvPr/>
        </p:nvPicPr>
        <p:blipFill>
          <a:blip r:embed="rId7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432064">
            <a:off x="346075" y="4497388"/>
            <a:ext cx="338138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9" descr="peixe59"/>
          <p:cNvPicPr>
            <a:picLocks noChangeAspect="1" noChangeArrowheads="1" noCrop="1"/>
          </p:cNvPicPr>
          <p:nvPr/>
        </p:nvPicPr>
        <p:blipFill>
          <a:blip r:embed="rId7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60375" y="4757738"/>
            <a:ext cx="423863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Picture 6" descr="barra_peixe"/>
          <p:cNvPicPr>
            <a:picLocks noChangeAspect="1" noChangeArrowheads="1" noCrop="1"/>
          </p:cNvPicPr>
          <p:nvPr/>
        </p:nvPicPr>
        <p:blipFill>
          <a:blip r:embed="rId7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891129" flipH="1">
            <a:off x="830263" y="4430713"/>
            <a:ext cx="30480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9" name="Picture 9" descr="peixe59"/>
          <p:cNvPicPr>
            <a:picLocks noChangeAspect="1" noChangeArrowheads="1" noCrop="1"/>
          </p:cNvPicPr>
          <p:nvPr/>
        </p:nvPicPr>
        <p:blipFill>
          <a:blip r:embed="rId7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507950" flipH="1">
            <a:off x="834231" y="4671219"/>
            <a:ext cx="423863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0" name="Picture 9" descr="peixe59"/>
          <p:cNvPicPr>
            <a:picLocks noChangeAspect="1" noChangeArrowheads="1" noCrop="1"/>
          </p:cNvPicPr>
          <p:nvPr/>
        </p:nvPicPr>
        <p:blipFill>
          <a:blip r:embed="rId7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375" y="4533900"/>
            <a:ext cx="361950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1" name="Picture 64" descr="C:\Users\Solenn\Desktop\111.jpg"/>
          <p:cNvPicPr>
            <a:picLocks noChangeAspect="1" noChangeArrowheads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0838" y="4772025"/>
            <a:ext cx="84137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2" name="Picture 62" descr="C:\Users\Solenn\Desktop\SMYLET\FLORA 24 ko.png"/>
          <p:cNvPicPr>
            <a:picLocks noChangeAspect="1" noChangeArrowheads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8813" y="5532437"/>
            <a:ext cx="755650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3" name="Picture 69" descr="C:\Users\Jclaude\Desktop\Image1.png"/>
          <p:cNvPicPr>
            <a:picLocks noChangeAspect="1" noChangeArrowheads="1"/>
          </p:cNvPicPr>
          <p:nvPr/>
        </p:nvPicPr>
        <p:blipFill>
          <a:blip r:embed="rId7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5388" y="5400675"/>
            <a:ext cx="6942137" cy="180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4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5" name="Picture 55" descr="C:\Users\Marie-Jose\Desktop\SMYLET\gifffff   orrr.gif"/>
          <p:cNvPicPr>
            <a:picLocks noChangeAspect="1" noChangeArrowheads="1" noCrop="1"/>
          </p:cNvPicPr>
          <p:nvPr/>
        </p:nvPicPr>
        <p:blipFill>
          <a:blip r:embed="rId7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4335463" y="6091238"/>
            <a:ext cx="285750" cy="755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6" name="Cadre 65"/>
          <p:cNvSpPr/>
          <p:nvPr/>
        </p:nvSpPr>
        <p:spPr>
          <a:xfrm>
            <a:off x="4033838" y="6303963"/>
            <a:ext cx="889000" cy="346075"/>
          </a:xfrm>
          <a:prstGeom prst="frame">
            <a:avLst>
              <a:gd name="adj1" fmla="val 11262"/>
            </a:avLst>
          </a:prstGeom>
          <a:blipFill dpi="0" rotWithShape="1">
            <a:blip r:embed="rId6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4450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67" name="Image 2"/>
          <p:cNvPicPr>
            <a:picLocks noChangeAspect="1"/>
          </p:cNvPicPr>
          <p:nvPr/>
        </p:nvPicPr>
        <p:blipFill>
          <a:blip r:embed="rId7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2100" y="6348413"/>
            <a:ext cx="708025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8" name="Picture 4" descr="C:\Documents and Settings\colette\Mes documents\DOCUMENTS\Gifs_animés\noel\chats\i294757104_38821_6.gif"/>
          <p:cNvPicPr>
            <a:picLocks noChangeAspect="1" noChangeArrowheads="1" noCrop="1"/>
          </p:cNvPicPr>
          <p:nvPr/>
        </p:nvPicPr>
        <p:blipFill>
          <a:blip r:embed="rId8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1668" y="5606257"/>
            <a:ext cx="746125" cy="506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9" name="Picture 78" descr="C:\Users\JCL\Desktop\Image1.jpg"/>
          <p:cNvPicPr>
            <a:picLocks noChangeAspect="1" noChangeArrowheads="1"/>
          </p:cNvPicPr>
          <p:nvPr/>
        </p:nvPicPr>
        <p:blipFill>
          <a:blip r:embed="rId8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2863" y="1538288"/>
            <a:ext cx="1368425" cy="1370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70313" y="1454150"/>
            <a:ext cx="1517650" cy="1568450"/>
          </a:xfrm>
          <a:prstGeom prst="frame">
            <a:avLst>
              <a:gd name="adj1" fmla="val 6684"/>
            </a:avLst>
          </a:prstGeom>
          <a:blipFill dpi="0" rotWithShape="1">
            <a:blip r:embed="rId6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164</Words>
  <Application>Microsoft Office PowerPoint</Application>
  <PresentationFormat>Affichage à l'écran (4:3)</PresentationFormat>
  <Paragraphs>23</Paragraphs>
  <Slides>3</Slides>
  <Notes>3</Notes>
  <HiddenSlides>0</HiddenSlides>
  <MMClips>6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2024-03-22T08:47:58Z</dcterms:modified>
</cp:coreProperties>
</file>