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828" r:id="rId2"/>
  </p:sldMasterIdLst>
  <p:sldIdLst>
    <p:sldId id="395" r:id="rId3"/>
    <p:sldId id="396" r:id="rId4"/>
    <p:sldId id="410" r:id="rId5"/>
    <p:sldId id="397" r:id="rId6"/>
    <p:sldId id="405" r:id="rId7"/>
    <p:sldId id="398" r:id="rId8"/>
    <p:sldId id="424" r:id="rId9"/>
    <p:sldId id="399" r:id="rId10"/>
    <p:sldId id="413" r:id="rId11"/>
    <p:sldId id="400" r:id="rId12"/>
    <p:sldId id="412" r:id="rId13"/>
    <p:sldId id="401" r:id="rId14"/>
    <p:sldId id="416" r:id="rId15"/>
    <p:sldId id="402" r:id="rId16"/>
    <p:sldId id="408" r:id="rId17"/>
    <p:sldId id="403" r:id="rId18"/>
    <p:sldId id="417" r:id="rId19"/>
    <p:sldId id="404" r:id="rId20"/>
    <p:sldId id="409" r:id="rId21"/>
    <p:sldId id="421" r:id="rId22"/>
    <p:sldId id="418" r:id="rId23"/>
    <p:sldId id="420" r:id="rId24"/>
    <p:sldId id="406" r:id="rId25"/>
    <p:sldId id="422" r:id="rId26"/>
    <p:sldId id="407" r:id="rId27"/>
    <p:sldId id="433" r:id="rId28"/>
    <p:sldId id="414" r:id="rId29"/>
    <p:sldId id="423" r:id="rId30"/>
    <p:sldId id="428" r:id="rId31"/>
    <p:sldId id="434" r:id="rId32"/>
    <p:sldId id="435" r:id="rId33"/>
    <p:sldId id="425" r:id="rId34"/>
    <p:sldId id="436" r:id="rId35"/>
    <p:sldId id="411" r:id="rId36"/>
    <p:sldId id="437" r:id="rId37"/>
    <p:sldId id="427" r:id="rId38"/>
    <p:sldId id="438" r:id="rId39"/>
    <p:sldId id="415" r:id="rId40"/>
    <p:sldId id="439" r:id="rId41"/>
    <p:sldId id="432" r:id="rId42"/>
    <p:sldId id="440" r:id="rId43"/>
    <p:sldId id="426" r:id="rId44"/>
    <p:sldId id="441" r:id="rId45"/>
    <p:sldId id="430" r:id="rId46"/>
    <p:sldId id="442" r:id="rId47"/>
    <p:sldId id="419" r:id="rId48"/>
    <p:sldId id="443" r:id="rId49"/>
    <p:sldId id="431" r:id="rId50"/>
    <p:sldId id="444" r:id="rId51"/>
    <p:sldId id="429" r:id="rId52"/>
    <p:sldId id="445" r:id="rId53"/>
    <p:sldId id="302" r:id="rId54"/>
  </p:sldIdLst>
  <p:sldSz cx="10271125" cy="6840538"/>
  <p:notesSz cx="6858000" cy="9144000"/>
  <p:defaultTextStyle>
    <a:defPPr>
      <a:defRPr lang="fr-FR"/>
    </a:defPPr>
    <a:lvl1pPr marL="0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4389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8765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314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7752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1911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6629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067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55061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frzpRzxv7fSUw12R55DXsA==" hashData="Hs87JAMQXUcVct1O6YiUoWoeo4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534" y="-96"/>
      </p:cViewPr>
      <p:guideLst>
        <p:guide orient="horz" pos="2155"/>
        <p:guide pos="3236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0337" y="2125278"/>
            <a:ext cx="8730456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40864" y="3876306"/>
            <a:ext cx="7189789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43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87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31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75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19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62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06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50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1352" y="4395740"/>
            <a:ext cx="8730456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1352" y="2899317"/>
            <a:ext cx="8730456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4389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876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314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752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191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6629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06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5506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711" y="1596368"/>
            <a:ext cx="4536414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21237" y="1596368"/>
            <a:ext cx="4536414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653" y="1531213"/>
            <a:ext cx="4538199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89" indent="0">
              <a:buNone/>
              <a:defRPr sz="2400" b="1"/>
            </a:lvl2pPr>
            <a:lvl3pPr marL="1088765" indent="0">
              <a:buNone/>
              <a:defRPr sz="2100" b="1"/>
            </a:lvl3pPr>
            <a:lvl4pPr marL="1633147" indent="0">
              <a:buNone/>
              <a:defRPr sz="1900" b="1"/>
            </a:lvl4pPr>
            <a:lvl5pPr marL="2177527" indent="0">
              <a:buNone/>
              <a:defRPr sz="1900" b="1"/>
            </a:lvl5pPr>
            <a:lvl6pPr marL="2721911" indent="0">
              <a:buNone/>
              <a:defRPr sz="1900" b="1"/>
            </a:lvl6pPr>
            <a:lvl7pPr marL="3266297" indent="0">
              <a:buNone/>
              <a:defRPr sz="1900" b="1"/>
            </a:lvl7pPr>
            <a:lvl8pPr marL="3810677" indent="0">
              <a:buNone/>
              <a:defRPr sz="1900" b="1"/>
            </a:lvl8pPr>
            <a:lvl9pPr marL="4355061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653" y="2169342"/>
            <a:ext cx="4538199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7746" y="1531213"/>
            <a:ext cx="4539981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89" indent="0">
              <a:buNone/>
              <a:defRPr sz="2400" b="1"/>
            </a:lvl2pPr>
            <a:lvl3pPr marL="1088765" indent="0">
              <a:buNone/>
              <a:defRPr sz="2100" b="1"/>
            </a:lvl3pPr>
            <a:lvl4pPr marL="1633147" indent="0">
              <a:buNone/>
              <a:defRPr sz="1900" b="1"/>
            </a:lvl4pPr>
            <a:lvl5pPr marL="2177527" indent="0">
              <a:buNone/>
              <a:defRPr sz="1900" b="1"/>
            </a:lvl5pPr>
            <a:lvl6pPr marL="2721911" indent="0">
              <a:buNone/>
              <a:defRPr sz="1900" b="1"/>
            </a:lvl6pPr>
            <a:lvl7pPr marL="3266297" indent="0">
              <a:buNone/>
              <a:defRPr sz="1900" b="1"/>
            </a:lvl7pPr>
            <a:lvl8pPr marL="3810677" indent="0">
              <a:buNone/>
              <a:defRPr sz="1900" b="1"/>
            </a:lvl8pPr>
            <a:lvl9pPr marL="4355061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7746" y="2169342"/>
            <a:ext cx="4539981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646" y="272634"/>
            <a:ext cx="3379128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5828" y="272415"/>
            <a:ext cx="5741844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646" y="1431446"/>
            <a:ext cx="3379128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4389" indent="0">
              <a:buNone/>
              <a:defRPr sz="1500"/>
            </a:lvl2pPr>
            <a:lvl3pPr marL="1088765" indent="0">
              <a:buNone/>
              <a:defRPr sz="1200"/>
            </a:lvl3pPr>
            <a:lvl4pPr marL="1633147" indent="0">
              <a:buNone/>
              <a:defRPr sz="1100"/>
            </a:lvl4pPr>
            <a:lvl5pPr marL="2177527" indent="0">
              <a:buNone/>
              <a:defRPr sz="1100"/>
            </a:lvl5pPr>
            <a:lvl6pPr marL="2721911" indent="0">
              <a:buNone/>
              <a:defRPr sz="1100"/>
            </a:lvl6pPr>
            <a:lvl7pPr marL="3266297" indent="0">
              <a:buNone/>
              <a:defRPr sz="1100"/>
            </a:lvl7pPr>
            <a:lvl8pPr marL="3810677" indent="0">
              <a:buNone/>
              <a:defRPr sz="1100"/>
            </a:lvl8pPr>
            <a:lvl9pPr marL="4355061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3271" y="4788444"/>
            <a:ext cx="6162675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3271" y="611511"/>
            <a:ext cx="6162675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4389" indent="0">
              <a:buNone/>
              <a:defRPr sz="3300"/>
            </a:lvl2pPr>
            <a:lvl3pPr marL="1088765" indent="0">
              <a:buNone/>
              <a:defRPr sz="2900"/>
            </a:lvl3pPr>
            <a:lvl4pPr marL="1633147" indent="0">
              <a:buNone/>
              <a:defRPr sz="2400"/>
            </a:lvl4pPr>
            <a:lvl5pPr marL="2177527" indent="0">
              <a:buNone/>
              <a:defRPr sz="2400"/>
            </a:lvl5pPr>
            <a:lvl6pPr marL="2721911" indent="0">
              <a:buNone/>
              <a:defRPr sz="2400"/>
            </a:lvl6pPr>
            <a:lvl7pPr marL="3266297" indent="0">
              <a:buNone/>
              <a:defRPr sz="2400"/>
            </a:lvl7pPr>
            <a:lvl8pPr marL="3810677" indent="0">
              <a:buNone/>
              <a:defRPr sz="2400"/>
            </a:lvl8pPr>
            <a:lvl9pPr marL="4355061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3271" y="5353680"/>
            <a:ext cx="6162675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4389" indent="0">
              <a:buNone/>
              <a:defRPr sz="1500"/>
            </a:lvl2pPr>
            <a:lvl3pPr marL="1088765" indent="0">
              <a:buNone/>
              <a:defRPr sz="1200"/>
            </a:lvl3pPr>
            <a:lvl4pPr marL="1633147" indent="0">
              <a:buNone/>
              <a:defRPr sz="1100"/>
            </a:lvl4pPr>
            <a:lvl5pPr marL="2177527" indent="0">
              <a:buNone/>
              <a:defRPr sz="1100"/>
            </a:lvl5pPr>
            <a:lvl6pPr marL="2721911" indent="0">
              <a:buNone/>
              <a:defRPr sz="1100"/>
            </a:lvl6pPr>
            <a:lvl7pPr marL="3266297" indent="0">
              <a:buNone/>
              <a:defRPr sz="1100"/>
            </a:lvl7pPr>
            <a:lvl8pPr marL="3810677" indent="0">
              <a:buNone/>
              <a:defRPr sz="1100"/>
            </a:lvl8pPr>
            <a:lvl9pPr marL="4355061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6801" y="274002"/>
            <a:ext cx="2311003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655" y="274002"/>
            <a:ext cx="6761823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0337" y="2125207"/>
            <a:ext cx="8730456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40864" y="3876306"/>
            <a:ext cx="7189789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43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87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31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75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19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62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06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50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1352" y="4395740"/>
            <a:ext cx="8730456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1352" y="2899317"/>
            <a:ext cx="8730456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4389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876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314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752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191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6629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06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5506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711" y="1596298"/>
            <a:ext cx="4536414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21165" y="1596298"/>
            <a:ext cx="4536414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582" y="1531213"/>
            <a:ext cx="4538199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89" indent="0">
              <a:buNone/>
              <a:defRPr sz="2400" b="1"/>
            </a:lvl2pPr>
            <a:lvl3pPr marL="1088765" indent="0">
              <a:buNone/>
              <a:defRPr sz="2100" b="1"/>
            </a:lvl3pPr>
            <a:lvl4pPr marL="1633147" indent="0">
              <a:buNone/>
              <a:defRPr sz="1900" b="1"/>
            </a:lvl4pPr>
            <a:lvl5pPr marL="2177527" indent="0">
              <a:buNone/>
              <a:defRPr sz="1900" b="1"/>
            </a:lvl5pPr>
            <a:lvl6pPr marL="2721911" indent="0">
              <a:buNone/>
              <a:defRPr sz="1900" b="1"/>
            </a:lvl6pPr>
            <a:lvl7pPr marL="3266297" indent="0">
              <a:buNone/>
              <a:defRPr sz="1900" b="1"/>
            </a:lvl7pPr>
            <a:lvl8pPr marL="3810677" indent="0">
              <a:buNone/>
              <a:defRPr sz="1900" b="1"/>
            </a:lvl8pPr>
            <a:lvl9pPr marL="4355061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582" y="2169342"/>
            <a:ext cx="4538199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7746" y="1531213"/>
            <a:ext cx="4539981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89" indent="0">
              <a:buNone/>
              <a:defRPr sz="2400" b="1"/>
            </a:lvl2pPr>
            <a:lvl3pPr marL="1088765" indent="0">
              <a:buNone/>
              <a:defRPr sz="2100" b="1"/>
            </a:lvl3pPr>
            <a:lvl4pPr marL="1633147" indent="0">
              <a:buNone/>
              <a:defRPr sz="1900" b="1"/>
            </a:lvl4pPr>
            <a:lvl5pPr marL="2177527" indent="0">
              <a:buNone/>
              <a:defRPr sz="1900" b="1"/>
            </a:lvl5pPr>
            <a:lvl6pPr marL="2721911" indent="0">
              <a:buNone/>
              <a:defRPr sz="1900" b="1"/>
            </a:lvl6pPr>
            <a:lvl7pPr marL="3266297" indent="0">
              <a:buNone/>
              <a:defRPr sz="1900" b="1"/>
            </a:lvl7pPr>
            <a:lvl8pPr marL="3810677" indent="0">
              <a:buNone/>
              <a:defRPr sz="1900" b="1"/>
            </a:lvl8pPr>
            <a:lvl9pPr marL="4355061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7746" y="2169342"/>
            <a:ext cx="4539981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574" y="272564"/>
            <a:ext cx="3379128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5757" y="272415"/>
            <a:ext cx="5741844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574" y="1431446"/>
            <a:ext cx="3379128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4389" indent="0">
              <a:buNone/>
              <a:defRPr sz="1500"/>
            </a:lvl2pPr>
            <a:lvl3pPr marL="1088765" indent="0">
              <a:buNone/>
              <a:defRPr sz="1200"/>
            </a:lvl3pPr>
            <a:lvl4pPr marL="1633147" indent="0">
              <a:buNone/>
              <a:defRPr sz="1100"/>
            </a:lvl4pPr>
            <a:lvl5pPr marL="2177527" indent="0">
              <a:buNone/>
              <a:defRPr sz="1100"/>
            </a:lvl5pPr>
            <a:lvl6pPr marL="2721911" indent="0">
              <a:buNone/>
              <a:defRPr sz="1100"/>
            </a:lvl6pPr>
            <a:lvl7pPr marL="3266297" indent="0">
              <a:buNone/>
              <a:defRPr sz="1100"/>
            </a:lvl7pPr>
            <a:lvl8pPr marL="3810677" indent="0">
              <a:buNone/>
              <a:defRPr sz="1100"/>
            </a:lvl8pPr>
            <a:lvl9pPr marL="4355061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3248" y="4788436"/>
            <a:ext cx="6162675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3248" y="611439"/>
            <a:ext cx="6162675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4389" indent="0">
              <a:buNone/>
              <a:defRPr sz="3300"/>
            </a:lvl2pPr>
            <a:lvl3pPr marL="1088765" indent="0">
              <a:buNone/>
              <a:defRPr sz="2900"/>
            </a:lvl3pPr>
            <a:lvl4pPr marL="1633147" indent="0">
              <a:buNone/>
              <a:defRPr sz="2400"/>
            </a:lvl4pPr>
            <a:lvl5pPr marL="2177527" indent="0">
              <a:buNone/>
              <a:defRPr sz="2400"/>
            </a:lvl5pPr>
            <a:lvl6pPr marL="2721911" indent="0">
              <a:buNone/>
              <a:defRPr sz="2400"/>
            </a:lvl6pPr>
            <a:lvl7pPr marL="3266297" indent="0">
              <a:buNone/>
              <a:defRPr sz="2400"/>
            </a:lvl7pPr>
            <a:lvl8pPr marL="3810677" indent="0">
              <a:buNone/>
              <a:defRPr sz="2400"/>
            </a:lvl8pPr>
            <a:lvl9pPr marL="4355061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3248" y="5353680"/>
            <a:ext cx="6162675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4389" indent="0">
              <a:buNone/>
              <a:defRPr sz="1500"/>
            </a:lvl2pPr>
            <a:lvl3pPr marL="1088765" indent="0">
              <a:buNone/>
              <a:defRPr sz="1200"/>
            </a:lvl3pPr>
            <a:lvl4pPr marL="1633147" indent="0">
              <a:buNone/>
              <a:defRPr sz="1100"/>
            </a:lvl4pPr>
            <a:lvl5pPr marL="2177527" indent="0">
              <a:buNone/>
              <a:defRPr sz="1100"/>
            </a:lvl5pPr>
            <a:lvl6pPr marL="2721911" indent="0">
              <a:buNone/>
              <a:defRPr sz="1100"/>
            </a:lvl6pPr>
            <a:lvl7pPr marL="3266297" indent="0">
              <a:buNone/>
              <a:defRPr sz="1100"/>
            </a:lvl7pPr>
            <a:lvl8pPr marL="3810677" indent="0">
              <a:buNone/>
              <a:defRPr sz="1100"/>
            </a:lvl8pPr>
            <a:lvl9pPr marL="4355061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6730" y="273999"/>
            <a:ext cx="2311003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582" y="273999"/>
            <a:ext cx="6761823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596" y="274219"/>
            <a:ext cx="9244013" cy="1140091"/>
          </a:xfrm>
          <a:prstGeom prst="rect">
            <a:avLst/>
          </a:prstGeom>
        </p:spPr>
        <p:txBody>
          <a:bodyPr vert="horz" lIns="108875" tIns="54433" rIns="108875" bIns="54433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596" y="1596368"/>
            <a:ext cx="9244013" cy="4514439"/>
          </a:xfrm>
          <a:prstGeom prst="rect">
            <a:avLst/>
          </a:prstGeom>
        </p:spPr>
        <p:txBody>
          <a:bodyPr vert="horz" lIns="108875" tIns="54433" rIns="108875" bIns="54433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803" y="6340227"/>
            <a:ext cx="2396595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9543" y="6340227"/>
            <a:ext cx="3252523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61220" y="6340227"/>
            <a:ext cx="2396595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4000">
    <p:dissolve/>
  </p:transition>
  <p:txStyles>
    <p:titleStyle>
      <a:lvl1pPr algn="ctr" defTabSz="1088765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297" indent="-408297" algn="l" defTabSz="1088765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4620" indent="-340241" algn="l" defTabSz="1088765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0955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5337" indent="-272200" algn="l" defTabSz="1088765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9720" indent="-272200" algn="l" defTabSz="1088765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4113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8487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2869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7251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389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8765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314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752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1911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629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067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5061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596" y="274144"/>
            <a:ext cx="9244013" cy="1140091"/>
          </a:xfrm>
          <a:prstGeom prst="rect">
            <a:avLst/>
          </a:prstGeom>
        </p:spPr>
        <p:txBody>
          <a:bodyPr vert="horz" lIns="108875" tIns="54433" rIns="108875" bIns="54433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596" y="1596298"/>
            <a:ext cx="9244013" cy="4514439"/>
          </a:xfrm>
          <a:prstGeom prst="rect">
            <a:avLst/>
          </a:prstGeom>
        </p:spPr>
        <p:txBody>
          <a:bodyPr vert="horz" lIns="108875" tIns="54433" rIns="108875" bIns="54433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730" y="6340225"/>
            <a:ext cx="2396595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9473" y="6340225"/>
            <a:ext cx="3252523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61148" y="6340225"/>
            <a:ext cx="2396595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ransition spd="slow" advTm="4000">
    <p:dissolve/>
  </p:transition>
  <p:txStyles>
    <p:titleStyle>
      <a:lvl1pPr algn="ctr" defTabSz="1088765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297" indent="-408297" algn="l" defTabSz="1088765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4620" indent="-340241" algn="l" defTabSz="1088765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0955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5337" indent="-272200" algn="l" defTabSz="1088765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9720" indent="-272200" algn="l" defTabSz="1088765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4113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8487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2869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7251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389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8765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314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752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1911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629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067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5061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gif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0.gif"/><Relationship Id="rId5" Type="http://schemas.openxmlformats.org/officeDocument/2006/relationships/image" Target="../media/image59.png"/><Relationship Id="rId4" Type="http://schemas.openxmlformats.org/officeDocument/2006/relationships/image" Target="../media/image5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17580000">
            <a:off x="504000" y="612000"/>
            <a:ext cx="5783526" cy="4896461"/>
          </a:xfrm>
          <a:prstGeom prst="rect">
            <a:avLst/>
          </a:prstGeom>
          <a:noFill/>
        </p:spPr>
        <p:txBody>
          <a:bodyPr wrap="none" lIns="91301" tIns="45650" rIns="91301" bIns="45650" rtlCol="0">
            <a:prstTxWarp prst="textArchUpPour">
              <a:avLst/>
            </a:prstTxWarp>
            <a:spAutoFit/>
          </a:bodyPr>
          <a:lstStyle/>
          <a:p>
            <a:r>
              <a:rPr lang="fr-FR" sz="88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8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21600000">
            <a:off x="152" y="5796000"/>
            <a:ext cx="10271124" cy="1080024"/>
          </a:xfrm>
          <a:prstGeom prst="rect">
            <a:avLst/>
          </a:prstGeom>
          <a:noFill/>
        </p:spPr>
        <p:txBody>
          <a:bodyPr wrap="none" lIns="91301" tIns="45650" rIns="91301" bIns="45650" rtlCol="0">
            <a:prstTxWarp prst="textPlain">
              <a:avLst/>
            </a:prstTxWarp>
            <a:spAutoFit/>
          </a:bodyPr>
          <a:lstStyle/>
          <a:p>
            <a:r>
              <a:rPr lang="fr-FR" sz="5900" dirty="0" smtClean="0">
                <a:ln w="47625">
                  <a:solidFill>
                    <a:srgbClr val="C00000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Broadway" pitchFamily="82" charset="0"/>
              </a:rPr>
              <a:t> </a:t>
            </a:r>
            <a:r>
              <a:rPr lang="fr-FR" sz="5900" dirty="0" smtClean="0">
                <a:ln w="47625">
                  <a:solidFill>
                    <a:schemeClr val="tx1"/>
                  </a:solidFill>
                </a:ln>
                <a:blipFill>
                  <a:blip r:embed="rId5"/>
                  <a:stretch>
                    <a:fillRect/>
                  </a:stretch>
                </a:blipFill>
                <a:latin typeface="Broadway" pitchFamily="82" charset="0"/>
              </a:rPr>
              <a:t>Floral  printanier </a:t>
            </a:r>
            <a:endParaRPr lang="fr-FR" sz="5900" dirty="0">
              <a:ln w="38100">
                <a:solidFill>
                  <a:srgbClr val="FFFF00"/>
                </a:solidFill>
              </a:ln>
              <a:blipFill>
                <a:blip r:embed="rId5"/>
                <a:stretch>
                  <a:fillRect/>
                </a:stretch>
              </a:blip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7799858" y="0"/>
            <a:ext cx="2471267" cy="4062608"/>
          </a:xfrm>
          <a:prstGeom prst="rect">
            <a:avLst/>
          </a:prstGeom>
        </p:spPr>
        <p:txBody>
          <a:bodyPr wrap="square" lIns="121875" tIns="60939" rIns="121875" bIns="60939">
            <a:spAutoFit/>
          </a:bodyPr>
          <a:lstStyle/>
          <a:p>
            <a:pPr algn="ctr"/>
            <a:r>
              <a:rPr lang="fr-FR" sz="3200" b="1" dirty="0" smtClean="0">
                <a:solidFill>
                  <a:prstClr val="black"/>
                </a:solidFill>
                <a:latin typeface="Chiller" pitchFamily="82" charset="0"/>
              </a:rPr>
              <a:t>L’inexactitude n’existe pas en photographie. </a:t>
            </a:r>
          </a:p>
          <a:p>
            <a:pPr algn="ctr"/>
            <a:r>
              <a:rPr lang="fr-FR" sz="3200" b="1" dirty="0" smtClean="0">
                <a:solidFill>
                  <a:prstClr val="black"/>
                </a:solidFill>
                <a:latin typeface="Chiller" pitchFamily="82" charset="0"/>
              </a:rPr>
              <a:t>Toutes les photos sont exactes. Aucune </a:t>
            </a:r>
          </a:p>
          <a:p>
            <a:pPr algn="ctr"/>
            <a:r>
              <a:rPr lang="fr-FR" sz="3200" b="1" dirty="0" smtClean="0">
                <a:solidFill>
                  <a:prstClr val="black"/>
                </a:solidFill>
                <a:latin typeface="Chiller" pitchFamily="82" charset="0"/>
              </a:rPr>
              <a:t>d’elles n’est la vérité.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0" y="0"/>
            <a:ext cx="1802606" cy="1477186"/>
          </a:xfrm>
          <a:prstGeom prst="rect">
            <a:avLst/>
          </a:prstGeom>
          <a:noFill/>
        </p:spPr>
        <p:txBody>
          <a:bodyPr wrap="square" lIns="91301" tIns="45650" rIns="91301" bIns="45650" rtlCol="0">
            <a:spAutoFit/>
          </a:bodyPr>
          <a:lstStyle/>
          <a:p>
            <a:pPr algn="ctr"/>
            <a:r>
              <a:rPr lang="fr-FR" sz="18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par différents randonneurs  </a:t>
            </a:r>
          </a:p>
          <a:p>
            <a:pPr algn="ctr"/>
            <a:r>
              <a:rPr lang="fr-FR" sz="18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 le  plaisir  du  partage</a:t>
            </a:r>
            <a:r>
              <a:rPr lang="fr-FR" sz="14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  <a:endParaRPr lang="fr-FR" sz="1400" b="1" dirty="0">
              <a:ln w="1905">
                <a:noFill/>
              </a:ln>
              <a:solidFill>
                <a:prstClr val="black"/>
              </a:solidFill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120000">
            <a:off x="4013506" y="3310298"/>
            <a:ext cx="1981698" cy="1757927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7943874" y="4032000"/>
            <a:ext cx="673582" cy="10002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900" dirty="0" smtClean="0">
                <a:ln w="47625">
                  <a:solidFill>
                    <a:prstClr val="black"/>
                  </a:solidFill>
                </a:ln>
                <a:blipFill>
                  <a:blip r:embed="rId5"/>
                  <a:stretch>
                    <a:fillRect/>
                  </a:stretch>
                </a:blipFill>
                <a:latin typeface="Broadway" pitchFamily="82" charset="0"/>
              </a:rPr>
              <a:t>2</a:t>
            </a:r>
            <a:endParaRPr lang="fr-FR" dirty="0">
              <a:blipFill>
                <a:blip r:embed="rId5"/>
                <a:stretch>
                  <a:fillRect/>
                </a:stretch>
              </a:blipFill>
            </a:endParaRPr>
          </a:p>
        </p:txBody>
      </p:sp>
      <p:pic>
        <p:nvPicPr>
          <p:cNvPr id="9" name="Michel Pépé  -  La Flore de Vie 2.wav">
            <a:hlinkClick r:id="" action="ppaction://media"/>
          </p:cNvPr>
          <p:cNvPicPr>
            <a:picLocks noRot="1" noChangeAspect="1"/>
          </p:cNvPicPr>
          <p:nvPr>
            <a:wavAudioFile r:embed="rId1" name="Michel Pépé  -  La Flore de Vie 2.wav"/>
          </p:nvPr>
        </p:nvPicPr>
        <p:blipFill>
          <a:blip r:embed="rId7" cstate="print"/>
          <a:stretch>
            <a:fillRect/>
          </a:stretch>
        </p:blipFill>
        <p:spPr>
          <a:xfrm>
            <a:off x="4983163" y="326707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Tm="30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050"/>
                            </p:stCondLst>
                            <p:childTnLst>
                              <p:par>
                                <p:cTn id="2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4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9050"/>
                            </p:stCondLst>
                            <p:childTnLst>
                              <p:par>
                                <p:cTn id="26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1350"/>
                            </p:stCondLst>
                            <p:childTnLst>
                              <p:par>
                                <p:cTn id="3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3350"/>
                            </p:stCondLst>
                            <p:childTnLst>
                              <p:par>
                                <p:cTn id="36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9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2" grpId="0"/>
      <p:bldP spid="3" grpId="0"/>
      <p:bldP spid="4" grpId="0"/>
      <p:bldP spid="5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493887_10227167138419244_722309685160576930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75254" y="0"/>
            <a:ext cx="452061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916438_10227167142419344_238316092461244184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15126" y="0"/>
            <a:ext cx="5640873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759819_7204074546335173_735364093178530481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613123_10227167148019484_107262951647254989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7036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3000" r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610022_10227167145259415_885902531321511008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48354" y="0"/>
            <a:ext cx="4774416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wedg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619517_10227167140779303_104977869499261544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7036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wip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484124_10227167142819354_122092269898738815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91347" y="0"/>
            <a:ext cx="5288431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657301_10227167147899481_249929890068203269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7036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489649_10227167141779328_622484558190668139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55124" y="0"/>
            <a:ext cx="6560876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u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657419_10227167139939282_403636677844821597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7036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wedg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478100_10227167148179488_889355217553067893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39842" y="0"/>
            <a:ext cx="5991441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482805_10227167145419419_765214959418033984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45660" y="0"/>
            <a:ext cx="63798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u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613536_10227167143259365_886170406451953209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50457" y="0"/>
            <a:ext cx="7370211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782969_7204074426335185_799298236412070572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130000" cy="6840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760085_10227167145659425_392149173701462745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7036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609359_10227167138539247_663274601542109341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97516" y="0"/>
            <a:ext cx="5476093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wip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774440_10227167144699401_602661510193302233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7036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619279_10227167146499446_72673410374348212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25409" y="0"/>
            <a:ext cx="5620306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u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7000" b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866165_10227167144099386_31525833024200026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30342" y="0"/>
            <a:ext cx="5610441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wedg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773973_10227167143539372_374545625634715622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73365" y="0"/>
            <a:ext cx="5924395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wip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30804187_10227167138659250_400951805441999441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7036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667895_10227167141019309_44351017733089193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7036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816383_10227167141219314_536016876482835707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77773" y="0"/>
            <a:ext cx="6315579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u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789119_10227167139819279_167981122269025338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7036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3000" b="-3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2139720" y="6027152"/>
            <a:ext cx="2191952" cy="768480"/>
          </a:xfrm>
          <a:prstGeom prst="rect">
            <a:avLst/>
          </a:prstGeom>
          <a:noFill/>
        </p:spPr>
        <p:txBody>
          <a:bodyPr wrap="none" lIns="120970" tIns="60484" rIns="120970" bIns="60484" rtlCol="0">
            <a:spAutoFit/>
          </a:bodyPr>
          <a:lstStyle/>
          <a:p>
            <a:r>
              <a:rPr lang="fr-FR" sz="42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6504986" y="671230"/>
            <a:ext cx="1198192" cy="683931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70" tIns="60484" rIns="120970" bIns="60484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2029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72071" y="3612212"/>
            <a:ext cx="4919475" cy="1414811"/>
          </a:xfrm>
          <a:prstGeom prst="rect">
            <a:avLst/>
          </a:prstGeom>
          <a:noFill/>
        </p:spPr>
        <p:txBody>
          <a:bodyPr wrap="square" lIns="120970" tIns="60484" rIns="120970" bIns="60484" rtlCol="0">
            <a:spAutoFit/>
          </a:bodyPr>
          <a:lstStyle/>
          <a:p>
            <a:pPr algn="ctr"/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Michel  Pépé </a:t>
            </a:r>
          </a:p>
          <a:p>
            <a:pPr algn="ctr"/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</a:t>
            </a:r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La  Flore  de  </a:t>
            </a:r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Vie</a:t>
            </a:r>
            <a:endParaRPr lang="fr-FR" sz="4200" b="1" dirty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7946575" y="2653046"/>
            <a:ext cx="2051336" cy="768480"/>
          </a:xfrm>
          <a:prstGeom prst="rect">
            <a:avLst/>
          </a:prstGeom>
          <a:noFill/>
        </p:spPr>
        <p:txBody>
          <a:bodyPr wrap="none" lIns="120970" tIns="60484" rIns="120970" bIns="60484" rtlCol="0">
            <a:spAutoFit/>
          </a:bodyPr>
          <a:lstStyle/>
          <a:p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4800" b="1" dirty="0" smtClean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8307028" y="671019"/>
            <a:ext cx="1129160" cy="352982"/>
          </a:xfrm>
          <a:prstGeom prst="rect">
            <a:avLst/>
          </a:prstGeom>
          <a:noFill/>
        </p:spPr>
        <p:txBody>
          <a:bodyPr wrap="none" lIns="120970" tIns="60484" rIns="120970" bIns="60484" rtlCol="0">
            <a:spAutoFit/>
          </a:bodyPr>
          <a:lstStyle/>
          <a:p>
            <a:r>
              <a:rPr lang="fr-FR" sz="1500" b="1" dirty="0" smtClean="0">
                <a:solidFill>
                  <a:srgbClr val="FF0000"/>
                </a:solidFill>
              </a:rPr>
              <a:t>20.02.2024</a:t>
            </a:r>
            <a:endParaRPr lang="fr-FR" sz="15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1268" y="5813410"/>
            <a:ext cx="1779446" cy="88437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3243267" y="1981803"/>
            <a:ext cx="2771795" cy="1598228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50734" y="287601"/>
            <a:ext cx="900835" cy="799113"/>
          </a:xfrm>
          <a:prstGeom prst="rect">
            <a:avLst/>
          </a:prstGeom>
        </p:spPr>
      </p:pic>
      <p:pic>
        <p:nvPicPr>
          <p:cNvPr id="13" name="Image 12" descr="0c000008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495602" y="3420000"/>
            <a:ext cx="2880000" cy="2160000"/>
          </a:xfrm>
          <a:prstGeom prst="rect">
            <a:avLst/>
          </a:prstGeom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0" dur="1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500"/>
                            </p:stCondLst>
                            <p:childTnLst>
                              <p:par>
                                <p:cTn id="16" presetID="40" presetClass="path" presetSubtype="0" accel="50000" decel="5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7" dur="100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4.79134E-7 3.15545E-6 C 0.00294 -0.02854 0.00696 -0.05546 0.01499 -0.05546 C 0.02396 -0.05546 0.02705 -0.02854 0.02999 3.15545E-6 C 0.034 0.03155 0.03694 0.06311 0.04699 0.06311 C 0.05595 0.06311 0.05904 0.03155 0.06306 3.15545E-6 C 0.06507 -0.02854 0.06893 -0.05546 0.07805 -0.05546 C 0.08594 -0.05546 0.08995 -0.02854 0.09305 3.15545E-6 C 0.09598 0.03155 0.1 0.06311 0.10896 0.06311 C 0.11793 0.06311 0.12504 3.15545E-6 0.12504 0.00023 C 0.12798 -0.02854 0.13107 -0.05546 0.14003 -0.05546 C 0.149 -0.05546 0.15193 -0.02854 0.15502 3.15545E-6 C 0.15904 0.03155 0.16198 0.06311 0.17203 0.06311 C 0.18099 0.06311 0.18393 0.03155 0.18702 3.15545E-6 C 0.19104 -0.02854 0.19397 -0.05546 0.20294 -0.05546 C 0.21097 -0.05546 0.21499 -0.02854 0.21793 3.15545E-6 C 0.22102 0.03155 0.22504 0.06311 0.234 0.06311 C 0.24297 0.06311 0.24606 0.03155 0.25008 3.15545E-6 " pathEditMode="fixed" rAng="0" ptsTypes="fffffffffffffffff">
                                      <p:cBhvr>
                                        <p:cTn id="24" dur="1000" spd="-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500"/>
                            </p:stCondLst>
                            <p:childTnLst>
                              <p:par>
                                <p:cTn id="2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500"/>
                            </p:stCondLst>
                            <p:childTnLst>
                              <p:par>
                                <p:cTn id="30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1747 8.8425E-6 C -0.01453 -0.02537 -0.01051 -0.04929 -0.00246 -0.04929 C 0.00652 -0.04929 0.00946 -0.02537 0.01255 8.8425E-6 C 0.01658 0.02804 0.01952 0.05588 0.02957 0.05588 C 0.03855 0.05588 0.04149 0.02804 0.04551 8.8425E-6 C 0.04753 -0.02537 0.05155 -0.04929 0.06052 -0.04929 C 0.06857 -0.04929 0.0726 -0.02537 0.07554 8.8425E-6 C 0.07848 0.02804 0.0825 0.05588 0.09148 0.05588 C 0.10061 0.05588 0.10757 8.8425E-6 0.10757 0.0002 C 0.11051 -0.02537 0.1136 -0.04929 0.12258 -0.04929 C 0.13156 -0.04929 0.1345 -0.02537 0.13759 8.8425E-6 C 0.14146 0.02804 0.14455 0.05588 0.15446 0.05588 C 0.16359 0.05588 0.16653 0.02804 0.16947 8.8425E-6 C 0.17349 -0.02537 0.17659 -0.04929 0.18556 -0.04929 C 0.19346 -0.04929 0.19748 -0.02537 0.20057 8.8425E-6 C 0.20351 0.02804 0.20754 0.05588 0.21651 0.05588 C 0.22549 0.05588 0.22858 0.02804 0.23261 8.8425E-6 " pathEditMode="fixed" rAng="0" ptsTypes="fffffffffffffffff">
                                      <p:cBhvr>
                                        <p:cTn id="31" dur="1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38" dur="1000" spd="-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5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9500"/>
                            </p:stCondLst>
                            <p:childTnLst>
                              <p:par>
                                <p:cTn id="44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45" dur="10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1000"/>
                            </p:stCondLst>
                            <p:childTnLst>
                              <p:par>
                                <p:cTn id="47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3000"/>
                            </p:stCondLst>
                            <p:childTnLst>
                              <p:par>
                                <p:cTn id="51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52" dur="100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4500"/>
                            </p:stCondLst>
                            <p:childTnLst>
                              <p:par>
                                <p:cTn id="5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6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6500"/>
                            </p:stCondLst>
                            <p:childTnLst>
                              <p:par>
                                <p:cTn id="58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59" dur="10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8000"/>
                            </p:stCondLst>
                            <p:childTnLst>
                              <p:par>
                                <p:cTn id="6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0"/>
                            </p:stCondLst>
                            <p:childTnLst>
                              <p:par>
                                <p:cTn id="65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4.30869E-6 -4.24594E-6 C 0.00294 -0.02529 0.00696 -0.04918 0.01499 -0.04918 C 0.02396 -0.04918 0.02689 -0.02529 0.02999 -4.24594E-6 C 0.034 0.02808 0.03694 0.05592 0.04699 0.05592 C 0.05595 0.05592 0.05889 0.02808 0.06291 -4.24594E-6 C 0.06492 -0.02529 0.06893 -0.04918 0.0779 -0.04918 C 0.08594 -0.04918 0.08995 -0.02529 0.09289 -4.24594E-6 C 0.09598 0.02808 0.1 0.05592 0.10897 0.05592 C 0.11793 0.05592 0.12489 -4.24594E-6 0.12489 0.00024 C 0.12798 -0.02529 0.13091 -0.04918 0.13988 -0.04918 C 0.149 -0.04918 0.15193 -0.02529 0.15487 -4.24594E-6 C 0.15889 0.02808 0.16198 0.05592 0.17187 0.05592 C 0.18084 0.05592 0.18393 0.02808 0.18686 -4.24594E-6 C 0.19088 -0.02529 0.19397 -0.04918 0.20294 -0.04918 C 0.21097 -0.04918 0.21484 -0.02529 0.21793 -4.24594E-6 C 0.22087 0.02808 0.22489 0.05592 0.23385 0.05592 C 0.24281 0.05592 0.24591 0.02808 0.24992 -4.24594E-6 " pathEditMode="fixed" rAng="0" ptsTypes="fffffffffffffffff">
                                      <p:cBhvr>
                                        <p:cTn id="66" dur="1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 animBg="1"/>
      <p:bldP spid="4" grpId="1" animBg="1"/>
      <p:bldP spid="10" grpId="0"/>
      <p:bldP spid="10" grpId="1"/>
      <p:bldP spid="11" grpId="0"/>
      <p:bldP spid="11" grpId="1"/>
      <p:bldP spid="5" grpId="0"/>
      <p:bldP spid="5" grpId="1"/>
    </p:bldLst>
  </p:timing>
</p:sld>
</file>

<file path=ppt/theme/theme1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885</TotalTime>
  <Words>45</Words>
  <Application>Microsoft Office PowerPoint</Application>
  <PresentationFormat>Personnalisé</PresentationFormat>
  <Paragraphs>14</Paragraphs>
  <Slides>52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52</vt:i4>
      </vt:variant>
    </vt:vector>
  </HeadingPairs>
  <TitlesOfParts>
    <vt:vector size="54" baseType="lpstr">
      <vt:lpstr>1_Thème Office</vt:lpstr>
      <vt:lpstr>11_Thème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170</cp:revision>
  <dcterms:created xsi:type="dcterms:W3CDTF">2020-05-12T17:47:43Z</dcterms:created>
  <dcterms:modified xsi:type="dcterms:W3CDTF">2024-03-20T16:47:03Z</dcterms:modified>
</cp:coreProperties>
</file>