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Layouts/slideLayout2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828" r:id="rId2"/>
  </p:sldMasterIdLst>
  <p:sldIdLst>
    <p:sldId id="395" r:id="rId3"/>
    <p:sldId id="396" r:id="rId4"/>
    <p:sldId id="397" r:id="rId5"/>
    <p:sldId id="398" r:id="rId6"/>
    <p:sldId id="399" r:id="rId7"/>
    <p:sldId id="400" r:id="rId8"/>
    <p:sldId id="401" r:id="rId9"/>
    <p:sldId id="402" r:id="rId10"/>
    <p:sldId id="403" r:id="rId11"/>
    <p:sldId id="404" r:id="rId12"/>
    <p:sldId id="406" r:id="rId13"/>
    <p:sldId id="407" r:id="rId14"/>
    <p:sldId id="408" r:id="rId15"/>
    <p:sldId id="409" r:id="rId16"/>
    <p:sldId id="410" r:id="rId17"/>
    <p:sldId id="414" r:id="rId18"/>
    <p:sldId id="415" r:id="rId19"/>
    <p:sldId id="416" r:id="rId20"/>
    <p:sldId id="417" r:id="rId21"/>
    <p:sldId id="418" r:id="rId22"/>
    <p:sldId id="419" r:id="rId23"/>
    <p:sldId id="420" r:id="rId24"/>
    <p:sldId id="421" r:id="rId25"/>
    <p:sldId id="422" r:id="rId26"/>
    <p:sldId id="423" r:id="rId27"/>
    <p:sldId id="424" r:id="rId28"/>
    <p:sldId id="425" r:id="rId29"/>
    <p:sldId id="426" r:id="rId30"/>
    <p:sldId id="468" r:id="rId31"/>
    <p:sldId id="427" r:id="rId32"/>
    <p:sldId id="469" r:id="rId33"/>
    <p:sldId id="428" r:id="rId34"/>
    <p:sldId id="446" r:id="rId35"/>
    <p:sldId id="429" r:id="rId36"/>
    <p:sldId id="456" r:id="rId37"/>
    <p:sldId id="430" r:id="rId38"/>
    <p:sldId id="449" r:id="rId39"/>
    <p:sldId id="431" r:id="rId40"/>
    <p:sldId id="453" r:id="rId41"/>
    <p:sldId id="432" r:id="rId42"/>
    <p:sldId id="451" r:id="rId43"/>
    <p:sldId id="433" r:id="rId44"/>
    <p:sldId id="411" r:id="rId45"/>
    <p:sldId id="434" r:id="rId46"/>
    <p:sldId id="455" r:id="rId47"/>
    <p:sldId id="435" r:id="rId48"/>
    <p:sldId id="447" r:id="rId49"/>
    <p:sldId id="436" r:id="rId50"/>
    <p:sldId id="457" r:id="rId51"/>
    <p:sldId id="437" r:id="rId52"/>
    <p:sldId id="454" r:id="rId53"/>
    <p:sldId id="438" r:id="rId54"/>
    <p:sldId id="439" r:id="rId55"/>
    <p:sldId id="440" r:id="rId56"/>
    <p:sldId id="441" r:id="rId57"/>
    <p:sldId id="452" r:id="rId58"/>
    <p:sldId id="442" r:id="rId59"/>
    <p:sldId id="443" r:id="rId60"/>
    <p:sldId id="444" r:id="rId61"/>
    <p:sldId id="459" r:id="rId62"/>
    <p:sldId id="460" r:id="rId63"/>
    <p:sldId id="461" r:id="rId64"/>
    <p:sldId id="462" r:id="rId65"/>
    <p:sldId id="463" r:id="rId66"/>
    <p:sldId id="464" r:id="rId67"/>
    <p:sldId id="465" r:id="rId68"/>
    <p:sldId id="466" r:id="rId69"/>
    <p:sldId id="467" r:id="rId70"/>
    <p:sldId id="470" r:id="rId71"/>
    <p:sldId id="448" r:id="rId72"/>
    <p:sldId id="450" r:id="rId73"/>
    <p:sldId id="458" r:id="rId74"/>
    <p:sldId id="471" r:id="rId75"/>
    <p:sldId id="472" r:id="rId76"/>
    <p:sldId id="473" r:id="rId77"/>
    <p:sldId id="475" r:id="rId78"/>
    <p:sldId id="302" r:id="rId79"/>
  </p:sldIdLst>
  <p:sldSz cx="10271125" cy="6840538"/>
  <p:notesSz cx="6858000" cy="9144000"/>
  <p:defaultTextStyle>
    <a:defPPr>
      <a:defRPr lang="fr-FR"/>
    </a:defPPr>
    <a:lvl1pPr marL="0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389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8765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314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752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191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629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067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506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89fwcqjKHTnCi5EelOKEA==" hashData="zCpGSIxH6ZP2G/XoPiBL/BGwya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534" y="-96"/>
      </p:cViewPr>
      <p:guideLst>
        <p:guide orient="horz" pos="2155"/>
        <p:guide pos="323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7" y="2125278"/>
            <a:ext cx="873045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864" y="3876306"/>
            <a:ext cx="7189789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3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1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9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6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06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50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52" y="4395740"/>
            <a:ext cx="873045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52" y="2899317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38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7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1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75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19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62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06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506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711" y="1596368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237" y="1596368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653" y="1531213"/>
            <a:ext cx="453819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653" y="2169342"/>
            <a:ext cx="453819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746" y="1531213"/>
            <a:ext cx="453998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746" y="2169342"/>
            <a:ext cx="453998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646" y="272634"/>
            <a:ext cx="3379128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828" y="272415"/>
            <a:ext cx="5741844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646" y="1431446"/>
            <a:ext cx="3379128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71" y="4788444"/>
            <a:ext cx="6162675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71" y="611511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389" indent="0">
              <a:buNone/>
              <a:defRPr sz="3300"/>
            </a:lvl2pPr>
            <a:lvl3pPr marL="1088765" indent="0">
              <a:buNone/>
              <a:defRPr sz="2900"/>
            </a:lvl3pPr>
            <a:lvl4pPr marL="1633147" indent="0">
              <a:buNone/>
              <a:defRPr sz="2400"/>
            </a:lvl4pPr>
            <a:lvl5pPr marL="2177527" indent="0">
              <a:buNone/>
              <a:defRPr sz="2400"/>
            </a:lvl5pPr>
            <a:lvl6pPr marL="2721911" indent="0">
              <a:buNone/>
              <a:defRPr sz="2400"/>
            </a:lvl6pPr>
            <a:lvl7pPr marL="3266297" indent="0">
              <a:buNone/>
              <a:defRPr sz="2400"/>
            </a:lvl7pPr>
            <a:lvl8pPr marL="3810677" indent="0">
              <a:buNone/>
              <a:defRPr sz="2400"/>
            </a:lvl8pPr>
            <a:lvl9pPr marL="4355061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71" y="5353680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801" y="274002"/>
            <a:ext cx="2311003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655" y="274002"/>
            <a:ext cx="676182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7" y="2125207"/>
            <a:ext cx="873045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864" y="3876306"/>
            <a:ext cx="7189789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3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1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9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6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06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50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52" y="4395740"/>
            <a:ext cx="873045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52" y="2899317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38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7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1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75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19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62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06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506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711" y="1596298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165" y="1596298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82" y="1531213"/>
            <a:ext cx="453819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582" y="2169342"/>
            <a:ext cx="453819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746" y="1531213"/>
            <a:ext cx="453998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746" y="2169342"/>
            <a:ext cx="453998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574" y="272564"/>
            <a:ext cx="3379128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757" y="272415"/>
            <a:ext cx="5741844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574" y="1431446"/>
            <a:ext cx="3379128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48" y="4788436"/>
            <a:ext cx="6162675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48" y="611439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389" indent="0">
              <a:buNone/>
              <a:defRPr sz="3300"/>
            </a:lvl2pPr>
            <a:lvl3pPr marL="1088765" indent="0">
              <a:buNone/>
              <a:defRPr sz="2900"/>
            </a:lvl3pPr>
            <a:lvl4pPr marL="1633147" indent="0">
              <a:buNone/>
              <a:defRPr sz="2400"/>
            </a:lvl4pPr>
            <a:lvl5pPr marL="2177527" indent="0">
              <a:buNone/>
              <a:defRPr sz="2400"/>
            </a:lvl5pPr>
            <a:lvl6pPr marL="2721911" indent="0">
              <a:buNone/>
              <a:defRPr sz="2400"/>
            </a:lvl6pPr>
            <a:lvl7pPr marL="3266297" indent="0">
              <a:buNone/>
              <a:defRPr sz="2400"/>
            </a:lvl7pPr>
            <a:lvl8pPr marL="3810677" indent="0">
              <a:buNone/>
              <a:defRPr sz="2400"/>
            </a:lvl8pPr>
            <a:lvl9pPr marL="4355061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48" y="5353680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730" y="273999"/>
            <a:ext cx="2311003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582" y="273999"/>
            <a:ext cx="676182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96" y="274219"/>
            <a:ext cx="9244013" cy="1140091"/>
          </a:xfrm>
          <a:prstGeom prst="rect">
            <a:avLst/>
          </a:prstGeom>
        </p:spPr>
        <p:txBody>
          <a:bodyPr vert="horz" lIns="108875" tIns="54433" rIns="108875" bIns="5443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96" y="1596368"/>
            <a:ext cx="9244013" cy="4514439"/>
          </a:xfrm>
          <a:prstGeom prst="rect">
            <a:avLst/>
          </a:prstGeom>
        </p:spPr>
        <p:txBody>
          <a:bodyPr vert="horz" lIns="108875" tIns="54433" rIns="108875" bIns="5443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803" y="6340227"/>
            <a:ext cx="2396595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543" y="6340227"/>
            <a:ext cx="3252523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1220" y="6340227"/>
            <a:ext cx="2396595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4000">
    <p:dissolve/>
  </p:transition>
  <p:txStyles>
    <p:titleStyle>
      <a:lvl1pPr algn="ctr" defTabSz="1088765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297" indent="-408297" algn="l" defTabSz="1088765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620" indent="-340241" algn="l" defTabSz="1088765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955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5337" indent="-272200" algn="l" defTabSz="1088765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720" indent="-272200" algn="l" defTabSz="1088765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4113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8487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2869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7251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389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765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14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52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91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629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067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506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96" y="274144"/>
            <a:ext cx="9244013" cy="1140091"/>
          </a:xfrm>
          <a:prstGeom prst="rect">
            <a:avLst/>
          </a:prstGeom>
        </p:spPr>
        <p:txBody>
          <a:bodyPr vert="horz" lIns="108875" tIns="54433" rIns="108875" bIns="5443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96" y="1596298"/>
            <a:ext cx="9244013" cy="4514439"/>
          </a:xfrm>
          <a:prstGeom prst="rect">
            <a:avLst/>
          </a:prstGeom>
        </p:spPr>
        <p:txBody>
          <a:bodyPr vert="horz" lIns="108875" tIns="54433" rIns="108875" bIns="5443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730" y="6340225"/>
            <a:ext cx="2396595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473" y="6340225"/>
            <a:ext cx="3252523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1148" y="6340225"/>
            <a:ext cx="2396595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ransition spd="slow" advTm="4000">
    <p:dissolve/>
  </p:transition>
  <p:txStyles>
    <p:titleStyle>
      <a:lvl1pPr algn="ctr" defTabSz="1088765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297" indent="-408297" algn="l" defTabSz="1088765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620" indent="-340241" algn="l" defTabSz="1088765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955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5337" indent="-272200" algn="l" defTabSz="1088765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720" indent="-272200" algn="l" defTabSz="1088765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4113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8487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2869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7251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389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765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14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52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91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629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067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506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2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8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8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8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8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8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8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8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8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8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gif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0.gif"/><Relationship Id="rId5" Type="http://schemas.openxmlformats.org/officeDocument/2006/relationships/image" Target="../media/image89.png"/><Relationship Id="rId4" Type="http://schemas.openxmlformats.org/officeDocument/2006/relationships/image" Target="../media/image8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17580000">
            <a:off x="504000" y="612000"/>
            <a:ext cx="5783526" cy="4896461"/>
          </a:xfrm>
          <a:prstGeom prst="rect">
            <a:avLst/>
          </a:prstGeom>
          <a:noFill/>
        </p:spPr>
        <p:txBody>
          <a:bodyPr wrap="none" lIns="91301" tIns="45650" rIns="91301" bIns="45650" rtlCol="0">
            <a:prstTxWarp prst="textArchUpPour">
              <a:avLst/>
            </a:prstTxWarp>
            <a:spAutoFit/>
          </a:bodyPr>
          <a:lstStyle/>
          <a:p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152" y="5796000"/>
            <a:ext cx="10271124" cy="1080024"/>
          </a:xfrm>
          <a:prstGeom prst="rect">
            <a:avLst/>
          </a:prstGeom>
          <a:noFill/>
        </p:spPr>
        <p:txBody>
          <a:bodyPr wrap="none" lIns="91301" tIns="45650" rIns="91301" bIns="45650" rtlCol="0">
            <a:prstTxWarp prst="textPlain">
              <a:avLst/>
            </a:prstTxWarp>
            <a:spAutoFit/>
          </a:bodyPr>
          <a:lstStyle/>
          <a:p>
            <a:r>
              <a:rPr lang="fr-FR" sz="5900" dirty="0" smtClean="0">
                <a:ln w="47625">
                  <a:solidFill>
                    <a:srgbClr val="C0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 </a:t>
            </a:r>
            <a:r>
              <a:rPr lang="fr-FR" sz="5900" dirty="0" smtClean="0">
                <a:ln w="47625">
                  <a:solidFill>
                    <a:schemeClr val="tx1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Broadway" pitchFamily="82" charset="0"/>
              </a:rPr>
              <a:t>Floral  printanier </a:t>
            </a:r>
            <a:endParaRPr lang="fr-FR" sz="5900" dirty="0">
              <a:ln w="38100">
                <a:solidFill>
                  <a:srgbClr val="FFFF00"/>
                </a:solidFill>
              </a:ln>
              <a:blipFill>
                <a:blip r:embed="rId5"/>
                <a:stretch>
                  <a:fillRect/>
                </a:stretch>
              </a:blip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799858" y="0"/>
            <a:ext cx="2471267" cy="4062608"/>
          </a:xfrm>
          <a:prstGeom prst="rect">
            <a:avLst/>
          </a:prstGeom>
        </p:spPr>
        <p:txBody>
          <a:bodyPr wrap="square" lIns="121875" tIns="60939" rIns="121875" bIns="60939">
            <a:spAutoFit/>
          </a:bodyPr>
          <a:lstStyle/>
          <a:p>
            <a:pPr algn="ctr"/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L’inexactitude n’existe pas en photographie. </a:t>
            </a:r>
          </a:p>
          <a:p>
            <a:pPr algn="ctr"/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Toutes les photos sont exactes. Aucune </a:t>
            </a:r>
          </a:p>
          <a:p>
            <a:pPr algn="ctr"/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d’elles n’est la vérité.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0" y="0"/>
            <a:ext cx="1802606" cy="1477186"/>
          </a:xfrm>
          <a:prstGeom prst="rect">
            <a:avLst/>
          </a:prstGeom>
          <a:noFill/>
        </p:spPr>
        <p:txBody>
          <a:bodyPr wrap="square" lIns="91301" tIns="45650" rIns="91301" bIns="45650" rtlCol="0">
            <a:spAutoFit/>
          </a:bodyPr>
          <a:lstStyle/>
          <a:p>
            <a:pPr algn="ctr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4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120000">
            <a:off x="4013506" y="3310298"/>
            <a:ext cx="1981698" cy="1757927"/>
          </a:xfrm>
          <a:prstGeom prst="rect">
            <a:avLst/>
          </a:prstGeom>
        </p:spPr>
      </p:pic>
      <p:pic>
        <p:nvPicPr>
          <p:cNvPr id="7" name="Michel Pépé  -  La Fée des Fleurs.wav">
            <a:hlinkClick r:id="" action="ppaction://media"/>
          </p:cNvPr>
          <p:cNvPicPr>
            <a:picLocks noRot="1" noChangeAspect="1"/>
          </p:cNvPicPr>
          <p:nvPr>
            <a:wavAudioFile r:embed="rId1" name="Michel Pépé  -  La Fée des Fleurs.wav"/>
          </p:nvPr>
        </p:nvPicPr>
        <p:blipFill>
          <a:blip r:embed="rId7" cstate="print"/>
          <a:stretch>
            <a:fillRect/>
          </a:stretch>
        </p:blipFill>
        <p:spPr>
          <a:xfrm>
            <a:off x="3983434" y="2412157"/>
            <a:ext cx="304800" cy="3048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7943874" y="4032000"/>
            <a:ext cx="673582" cy="10002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900" dirty="0" smtClean="0">
                <a:ln w="47625">
                  <a:solidFill>
                    <a:prstClr val="black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Broadway" pitchFamily="82" charset="0"/>
              </a:rPr>
              <a:t>1</a:t>
            </a:r>
            <a:endParaRPr lang="fr-FR" dirty="0"/>
          </a:p>
        </p:txBody>
      </p:sp>
    </p:spTree>
  </p:cSld>
  <p:clrMapOvr>
    <a:masterClrMapping/>
  </p:clrMapOvr>
  <p:transition spd="slow" advTm="3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50"/>
                            </p:stCondLst>
                            <p:childTnLst>
                              <p:par>
                                <p:cTn id="2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050"/>
                            </p:stCondLst>
                            <p:childTnLst>
                              <p:par>
                                <p:cTn id="2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1350"/>
                            </p:stCondLst>
                            <p:childTnLst>
                              <p:par>
                                <p:cTn id="3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3350"/>
                            </p:stCondLst>
                            <p:childTnLst>
                              <p:par>
                                <p:cTn id="3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9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92877895_1482129619240599_53967344711011962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8884075_409732248255186_57037879011279065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9026757_409523754942702_83400089405867303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33760_938324514554339_85085228193332188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3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69931_938784144508376_59987798324632296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12000" y="0"/>
            <a:ext cx="3847803" cy="6840538"/>
          </a:xfrm>
          <a:prstGeom prst="rect">
            <a:avLst/>
          </a:prstGeom>
        </p:spPr>
      </p:pic>
      <p:pic>
        <p:nvPicPr>
          <p:cNvPr id="3" name="Image 2" descr="417451792_938784084508382_858189496687921440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60000" y="0"/>
            <a:ext cx="3847500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02644_938324551221002_11873340498120599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27925" y="1963738"/>
            <a:ext cx="2743200" cy="4876800"/>
          </a:xfrm>
          <a:prstGeom prst="rect">
            <a:avLst/>
          </a:prstGeom>
        </p:spPr>
      </p:pic>
      <p:pic>
        <p:nvPicPr>
          <p:cNvPr id="3" name="Image 2" descr="420243345_938784117841712_780705126955705629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63962" y="981869"/>
            <a:ext cx="2743200" cy="4876800"/>
          </a:xfrm>
          <a:prstGeom prst="rect">
            <a:avLst/>
          </a:prstGeom>
        </p:spPr>
      </p:pic>
      <p:pic>
        <p:nvPicPr>
          <p:cNvPr id="4" name="Image 3" descr="429676716_3306215313011597_4797096514471338549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2743200" cy="4876800"/>
          </a:xfrm>
          <a:prstGeom prst="rect">
            <a:avLst/>
          </a:prstGeom>
        </p:spPr>
      </p:pic>
    </p:spTree>
  </p:cSld>
  <p:clrMapOvr>
    <a:masterClrMapping/>
  </p:clrMapOvr>
  <p:transition spd="slow" advTm="4000"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4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6764590_898276005634621_52862227812025817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5383" y="0"/>
            <a:ext cx="4560359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wip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496530_898276008967954_74271118629796459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762" y="0"/>
            <a:ext cx="10257601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28608254_409523158276095_85998459420335125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470685_7187523064656988_12795098847901036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538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25028_409523498276061_63917560643037002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471170_2136982479982430_30376116082157080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036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40412_409523714942706_25327317930994788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779639_713440914307014_18480798390437205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u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44189_409512831610461_50394811168832880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993139_10227332662395753_41913465318531344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4993200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44482_409521828276228_30748292743646327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931368_10227332663675785_6674174432959985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4000" y="0"/>
            <a:ext cx="4557150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47278_409521934942884_14260157413839961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969489_1485180938878946_50327307560003459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u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47594_409520724943005_51963409183001486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945222_10227332660595708_17363440565409344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08000" y="0"/>
            <a:ext cx="4668300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47694_409523594942718_88905146288653772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52968_938324447887679_86644813764410762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41125" y="538"/>
            <a:ext cx="5130000" cy="6840000"/>
          </a:xfrm>
          <a:prstGeom prst="rect">
            <a:avLst/>
          </a:prstGeom>
        </p:spPr>
      </p:pic>
      <p:pic>
        <p:nvPicPr>
          <p:cNvPr id="3" name="Image 2" descr="417678221_938784064508384_461574145205385006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702500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wedg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48004_409523058276105_87830942065643748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981348_1485180865545620_21948815304651936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49282_409523374942740_44615594739700253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29926274_7187522857990342_36844029453860524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538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28650464_409521754942902_40945908038216317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016892_1485180905545616_21646759396563672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50739_409523294942748_3645128861323784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969674_1485179955545711_4101382842687355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538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u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52875_409520911609653_82132940765163823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51367_409732908255120_33710351654764983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53084_409732864921791_35346649713565454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53679_409512894943788_72234940850075376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959252_361158413419838_92004355381467139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036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708670_409521648276246_19471559326959702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564274_2135794593434552_38901786726642590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036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wip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658450_409521881609556_49211550459973166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081634_1485180098879030_409272347905275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538"/>
            <a:ext cx="9119999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472501_1485180768878963_66431571377516009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19999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931197_10227332657875640_59581743691063948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8000" y="0"/>
            <a:ext cx="8589900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024040_10227332655955592_68161668147015725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72000" y="0"/>
            <a:ext cx="6503962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wedge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476937_10227332656675610_77254218034416511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442971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657237_3308542232778905_42541124218132404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36000" y="0"/>
            <a:ext cx="3851774" cy="6840000"/>
          </a:xfrm>
          <a:prstGeom prst="rect">
            <a:avLst/>
          </a:prstGeom>
        </p:spPr>
      </p:pic>
      <p:pic>
        <p:nvPicPr>
          <p:cNvPr id="3" name="Image 2" descr="430667727_10227332655795588_490801641566794924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000" y="0"/>
            <a:ext cx="6309489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139720" y="6027152"/>
            <a:ext cx="2191952" cy="768480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42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6504986" y="671230"/>
            <a:ext cx="1198192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70" tIns="60484" rIns="120970" bIns="60484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2028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2071" y="3612212"/>
            <a:ext cx="4919475" cy="1414811"/>
          </a:xfrm>
          <a:prstGeom prst="rect">
            <a:avLst/>
          </a:prstGeom>
          <a:noFill/>
        </p:spPr>
        <p:txBody>
          <a:bodyPr wrap="square" lIns="120970" tIns="60484" rIns="120970" bIns="60484" rtlCol="0">
            <a:spAutoFit/>
          </a:bodyPr>
          <a:lstStyle/>
          <a:p>
            <a:pPr algn="ctr"/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Michel  Pépé </a:t>
            </a:r>
          </a:p>
          <a:p>
            <a:pPr algn="ctr"/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La  Fée  des  Fleurs</a:t>
            </a:r>
            <a:endParaRPr lang="fr-FR" sz="4200" b="1" dirty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946575" y="2653046"/>
            <a:ext cx="2051336" cy="768480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307028" y="671019"/>
            <a:ext cx="1129160" cy="352982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19.02.2024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268" y="5813410"/>
            <a:ext cx="1779446" cy="8843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243267" y="1981803"/>
            <a:ext cx="2771795" cy="159822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0734" y="287601"/>
            <a:ext cx="900835" cy="799113"/>
          </a:xfrm>
          <a:prstGeom prst="rect">
            <a:avLst/>
          </a:prstGeom>
        </p:spPr>
      </p:pic>
      <p:pic>
        <p:nvPicPr>
          <p:cNvPr id="16" name="Image 15" descr="0d000002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5981719" y="3803887"/>
            <a:ext cx="2507925" cy="1598228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24" dur="100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1747 8.8425E-6 C -0.01453 -0.02537 -0.01051 -0.04929 -0.00246 -0.04929 C 0.00652 -0.04929 0.00946 -0.02537 0.01255 8.8425E-6 C 0.01658 0.02804 0.01952 0.05588 0.02957 0.05588 C 0.03855 0.05588 0.04149 0.02804 0.04551 8.8425E-6 C 0.04753 -0.02537 0.05155 -0.04929 0.06052 -0.04929 C 0.06857 -0.04929 0.0726 -0.02537 0.07554 8.8425E-6 C 0.07848 0.02804 0.0825 0.05588 0.09148 0.05588 C 0.10061 0.05588 0.10757 8.8425E-6 0.10757 0.0002 C 0.11051 -0.02537 0.1136 -0.04929 0.12258 -0.04929 C 0.13156 -0.04929 0.1345 -0.02537 0.13759 8.8425E-6 C 0.14146 0.02804 0.14455 0.05588 0.15446 0.05588 C 0.16359 0.05588 0.16653 0.02804 0.16947 8.8425E-6 C 0.17349 -0.02537 0.17659 -0.04929 0.18556 -0.04929 C 0.19346 -0.04929 0.19748 -0.02537 0.20057 8.8425E-6 C 0.20351 0.02804 0.20754 0.05588 0.21651 0.05588 C 0.22549 0.05588 0.22858 0.02804 0.23261 8.8425E-6 " pathEditMode="fixed" rAng="0" ptsTypes="fffffffffffffffff">
                                      <p:cBhvr>
                                        <p:cTn id="31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38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500"/>
                            </p:stCondLst>
                            <p:childTnLst>
                              <p:par>
                                <p:cTn id="44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45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000"/>
                            </p:stCondLst>
                            <p:childTnLst>
                              <p:par>
                                <p:cTn id="51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2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500"/>
                            </p:stCondLst>
                            <p:childTnLst>
                              <p:par>
                                <p:cTn id="5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500"/>
                            </p:stCondLst>
                            <p:childTnLst>
                              <p:par>
                                <p:cTn id="58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9.58269E-7 -4.24594E-6 C 0.00294 -0.02529 0.00696 -0.04918 0.01499 -0.04918 C 0.02396 -0.04918 0.02689 -0.02529 0.02999 -4.24594E-6 C 0.034 0.02808 0.03694 0.05592 0.04699 0.05592 C 0.05595 0.05592 0.05889 0.02808 0.06291 -4.24594E-6 C 0.06492 -0.02529 0.06893 -0.04918 0.0779 -0.04918 C 0.08594 -0.04918 0.08995 -0.02529 0.09289 -4.24594E-6 C 0.09598 0.02808 0.1 0.05592 0.10897 0.05592 C 0.11793 0.05592 0.12489 -4.24594E-6 0.12489 0.00024 C 0.12798 -0.02529 0.13091 -0.04918 0.13988 -0.04918 C 0.149 -0.04918 0.15193 -0.02529 0.15487 -4.24594E-6 C 0.15889 0.02808 0.16198 0.05592 0.17187 0.05592 C 0.18084 0.05592 0.18393 0.02808 0.18686 -4.24594E-6 C 0.19088 -0.02529 0.19397 -0.04918 0.20294 -0.04918 C 0.21097 -0.04918 0.21484 -0.02529 0.21793 -4.24594E-6 C 0.22087 0.02808 0.22489 0.05592 0.23385 0.05592 C 0.24281 0.05592 0.24591 0.02808 0.24992 -4.24594E-6 " pathEditMode="fixed" rAng="0" ptsTypes="fffffffffffffffff">
                                      <p:cBhvr>
                                        <p:cTn id="66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846</TotalTime>
  <Words>45</Words>
  <Application>Microsoft Office PowerPoint</Application>
  <PresentationFormat>Personnalisé</PresentationFormat>
  <Paragraphs>14</Paragraphs>
  <Slides>77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77</vt:i4>
      </vt:variant>
    </vt:vector>
  </HeadingPairs>
  <TitlesOfParts>
    <vt:vector size="79" baseType="lpstr">
      <vt:lpstr>1_Thème Office</vt:lpstr>
      <vt:lpstr>11_Thème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  <vt:lpstr>Diapositive 70</vt:lpstr>
      <vt:lpstr>Diapositive 71</vt:lpstr>
      <vt:lpstr>Diapositive 72</vt:lpstr>
      <vt:lpstr>Diapositive 73</vt:lpstr>
      <vt:lpstr>Diapositive 74</vt:lpstr>
      <vt:lpstr>Diapositive 75</vt:lpstr>
      <vt:lpstr>Diapositive 76</vt:lpstr>
      <vt:lpstr>Diapositive 77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164</cp:revision>
  <dcterms:created xsi:type="dcterms:W3CDTF">2020-05-12T17:47:43Z</dcterms:created>
  <dcterms:modified xsi:type="dcterms:W3CDTF">2024-03-20T16:06:20Z</dcterms:modified>
</cp:coreProperties>
</file>