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4020" r:id="rId2"/>
  </p:sldMasterIdLst>
  <p:sldIdLst>
    <p:sldId id="392" r:id="rId3"/>
    <p:sldId id="393" r:id="rId4"/>
    <p:sldId id="394" r:id="rId5"/>
    <p:sldId id="395" r:id="rId6"/>
    <p:sldId id="396" r:id="rId7"/>
    <p:sldId id="397" r:id="rId8"/>
    <p:sldId id="398" r:id="rId9"/>
    <p:sldId id="399" r:id="rId10"/>
    <p:sldId id="400" r:id="rId11"/>
    <p:sldId id="401" r:id="rId12"/>
    <p:sldId id="402" r:id="rId13"/>
    <p:sldId id="403" r:id="rId14"/>
    <p:sldId id="404" r:id="rId15"/>
    <p:sldId id="405" r:id="rId16"/>
    <p:sldId id="406" r:id="rId17"/>
    <p:sldId id="407" r:id="rId18"/>
    <p:sldId id="408" r:id="rId19"/>
    <p:sldId id="409" r:id="rId20"/>
    <p:sldId id="410" r:id="rId21"/>
    <p:sldId id="411" r:id="rId22"/>
    <p:sldId id="412" r:id="rId23"/>
    <p:sldId id="413" r:id="rId24"/>
    <p:sldId id="414" r:id="rId25"/>
    <p:sldId id="415" r:id="rId26"/>
    <p:sldId id="416" r:id="rId27"/>
    <p:sldId id="417" r:id="rId28"/>
    <p:sldId id="418" r:id="rId29"/>
    <p:sldId id="419" r:id="rId30"/>
    <p:sldId id="420" r:id="rId31"/>
    <p:sldId id="421" r:id="rId32"/>
    <p:sldId id="422" r:id="rId33"/>
    <p:sldId id="423" r:id="rId34"/>
    <p:sldId id="424" r:id="rId35"/>
    <p:sldId id="425" r:id="rId36"/>
    <p:sldId id="426" r:id="rId37"/>
    <p:sldId id="427" r:id="rId38"/>
    <p:sldId id="428" r:id="rId39"/>
    <p:sldId id="429" r:id="rId40"/>
    <p:sldId id="430" r:id="rId41"/>
    <p:sldId id="431" r:id="rId42"/>
    <p:sldId id="432" r:id="rId43"/>
    <p:sldId id="433" r:id="rId44"/>
    <p:sldId id="434" r:id="rId45"/>
    <p:sldId id="435" r:id="rId46"/>
    <p:sldId id="436" r:id="rId47"/>
    <p:sldId id="437" r:id="rId48"/>
    <p:sldId id="438" r:id="rId49"/>
    <p:sldId id="439" r:id="rId50"/>
    <p:sldId id="440" r:id="rId51"/>
    <p:sldId id="441" r:id="rId52"/>
    <p:sldId id="442" r:id="rId53"/>
    <p:sldId id="443" r:id="rId54"/>
    <p:sldId id="444" r:id="rId55"/>
    <p:sldId id="445" r:id="rId56"/>
    <p:sldId id="446" r:id="rId57"/>
    <p:sldId id="447" r:id="rId58"/>
    <p:sldId id="448" r:id="rId59"/>
    <p:sldId id="449" r:id="rId60"/>
    <p:sldId id="450" r:id="rId61"/>
    <p:sldId id="451" r:id="rId62"/>
    <p:sldId id="452" r:id="rId63"/>
    <p:sldId id="302" r:id="rId64"/>
  </p:sldIdLst>
  <p:sldSz cx="10271125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PR6U6gmNVhIRpsPLJXkjw==" hashData="zejzYTFsAXaf5HXJWJF9ImF/7i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08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7" y="2125278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864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2" y="4395740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2" y="2899317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711" y="1596368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37" y="1596368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53" y="1531213"/>
            <a:ext cx="453819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53" y="2169342"/>
            <a:ext cx="453819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746" y="1531213"/>
            <a:ext cx="453998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746" y="2169342"/>
            <a:ext cx="453998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46" y="272634"/>
            <a:ext cx="3379128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28" y="272415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46" y="1431446"/>
            <a:ext cx="3379128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71" y="4788444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71" y="611511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71" y="5353680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801" y="274002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55" y="274002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100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69" y="3876306"/>
            <a:ext cx="7189788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0" y="4395680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0" y="2899312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226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55" y="1596226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55" y="1531206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55" y="2169338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1" y="1531206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1" y="2169338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58" y="272455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24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58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8" y="4788381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8" y="611314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8" y="5353674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665" y="273944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54" y="273944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96" y="274219"/>
            <a:ext cx="9244013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96" y="1596368"/>
            <a:ext cx="9244013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803" y="6340227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543" y="6340227"/>
            <a:ext cx="325252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220" y="6340227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56" y="274038"/>
            <a:ext cx="9244013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6" y="1596226"/>
            <a:ext cx="9244013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655" y="6340169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400" y="6340169"/>
            <a:ext cx="325252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072" y="6340169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ransition spd="med" advTm="4000">
    <p:plus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5.jpeg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gif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 rot="-2940000">
            <a:off x="3758824" y="1044000"/>
            <a:ext cx="6405954" cy="5473242"/>
          </a:xfrm>
          <a:prstGeom prst="rect">
            <a:avLst/>
          </a:prstGeom>
          <a:noFill/>
        </p:spPr>
        <p:txBody>
          <a:bodyPr wrap="none" rtlCol="0">
            <a:prstTxWarp prst="textArchDownPour">
              <a:avLst/>
            </a:prstTxWarp>
            <a:spAutoFit/>
          </a:bodyPr>
          <a:lstStyle/>
          <a:p>
            <a:pPr defTabSz="1090422"/>
            <a:r>
              <a:rPr lang="fr-FR" sz="6000" dirty="0" smtClean="0">
                <a:ln w="50800"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Pâques</a:t>
            </a:r>
            <a:endParaRPr lang="fr-FR" sz="6000" dirty="0">
              <a:ln w="50800">
                <a:solidFill>
                  <a:srgbClr val="C00000"/>
                </a:solidFill>
              </a:ln>
              <a:solidFill>
                <a:srgbClr val="FFC000"/>
              </a:solid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108100" y="72000"/>
            <a:ext cx="6988441" cy="5433975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090422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855642" y="0"/>
            <a:ext cx="4415483" cy="1108141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 defTabSz="1090422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Pour voir la beauté du paysage, il faut le regarder avec le cœur...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-36000" y="5652000"/>
            <a:ext cx="49555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2400" b="1" dirty="0" smtClean="0">
                <a:ln w="1905">
                  <a:noFill/>
                </a:ln>
                <a:latin typeface="Courgette" pitchFamily="2" charset="0"/>
              </a:rPr>
              <a:t>Photos  prises par </a:t>
            </a:r>
          </a:p>
          <a:p>
            <a:pPr algn="ctr" defTabSz="1090422"/>
            <a:r>
              <a:rPr lang="fr-FR" sz="2400" b="1" dirty="0" smtClean="0">
                <a:ln w="1905">
                  <a:noFill/>
                </a:ln>
                <a:latin typeface="Courgette" pitchFamily="2" charset="0"/>
              </a:rPr>
              <a:t>différents  randonneurs</a:t>
            </a:r>
          </a:p>
          <a:p>
            <a:pPr algn="ctr" defTabSz="1090422"/>
            <a:r>
              <a:rPr lang="fr-FR" sz="2400" b="1" dirty="0" smtClean="0">
                <a:ln w="1905">
                  <a:noFill/>
                </a:ln>
                <a:latin typeface="Courgette" pitchFamily="2" charset="0"/>
              </a:rPr>
              <a:t> pour  le  plaisir  du  partage</a:t>
            </a:r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8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440000">
            <a:off x="-36000" y="2880000"/>
            <a:ext cx="1981699" cy="175792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967210" y="3204000"/>
            <a:ext cx="1986762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4000" dirty="0" smtClean="0">
                <a:ln w="50800"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et </a:t>
            </a:r>
          </a:p>
          <a:p>
            <a:pPr algn="ctr"/>
            <a:r>
              <a:rPr lang="fr-FR" sz="4000" dirty="0" smtClean="0">
                <a:ln w="50800"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 ses</a:t>
            </a:r>
          </a:p>
          <a:p>
            <a:pPr algn="ctr"/>
            <a:r>
              <a:rPr lang="fr-FR" sz="4000" dirty="0" smtClean="0">
                <a:ln w="50800"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décors</a:t>
            </a:r>
            <a:endParaRPr lang="fr-FR" sz="1400" dirty="0"/>
          </a:p>
        </p:txBody>
      </p:sp>
      <p:pic>
        <p:nvPicPr>
          <p:cNvPr id="9" name="Michel Pépé  -  Cantus Angelis ( album Natura Mystica ).wav">
            <a:hlinkClick r:id="" action="ppaction://media"/>
          </p:cNvPr>
          <p:cNvPicPr>
            <a:picLocks noRot="1" noChangeAspect="1"/>
          </p:cNvPicPr>
          <p:nvPr>
            <a:wavAudioFile r:embed="rId1" name="Michel Pépé  -  Cantus Angelis ( album Natura Mystica ).wav"/>
          </p:nvPr>
        </p:nvPicPr>
        <p:blipFill>
          <a:blip r:embed="rId5" cstate="print"/>
          <a:stretch>
            <a:fillRect/>
          </a:stretch>
        </p:blipFill>
        <p:spPr>
          <a:xfrm>
            <a:off x="4983163" y="32670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4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3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3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3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3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3" grpId="0"/>
      <p:bldP spid="2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28358_927512525637772_55594700537812953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37828_927512465637778_1911618200131174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48976_927512388971119_10446568064770864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10866_10227213895108132_31526996654937385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58619" y="0"/>
            <a:ext cx="555388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108432_1892609537823671_6001100051916165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114113_1892609064490385_34051569058552120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5850" cy="68478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127715_10227213899988254_62765543896072870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15936" y="0"/>
            <a:ext cx="383925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323630_3561821730800302_56396117821165355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326303_3561822547466887_92204586498570398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31648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40774_3561822610800214_54496037405908837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495511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862926_10227213891908052_72562117815085807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6640" cy="6840538"/>
          </a:xfrm>
          <a:prstGeom prst="rect">
            <a:avLst/>
          </a:prstGeom>
        </p:spPr>
      </p:pic>
      <p:pic>
        <p:nvPicPr>
          <p:cNvPr id="3" name="Image 2" descr="432016250_10227213891748048_122468131011478317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68255" y="0"/>
            <a:ext cx="470287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864201_1892610024490289_21024651225236502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864218_10227213894788124_43716224789691641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1088" y="0"/>
            <a:ext cx="632894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864489_1892609031157055_41831813022808273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903408_1892609597823665_9186442169235009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913493_1892609644490327_55628250174061755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008596_1892609727823652_1707327896124876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2420562_420952157133195_63330521254554334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101733_3561822347466907_90520323050652861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00" y="0"/>
            <a:ext cx="485678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053588_3561822170800258_35687309610839028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681781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053365_3561822104133598_89544632351029576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201550_3561822134133595_59259564236512137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24000" y="0"/>
            <a:ext cx="782671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284009_1892610141156944_85506758453300528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287114_1892609924490299_21453154041968427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06111_1892609951156963_71419600368355304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17772_10227213893228085_20755337974961071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96000" y="0"/>
            <a:ext cx="3839252" cy="6840538"/>
          </a:xfrm>
          <a:prstGeom prst="rect">
            <a:avLst/>
          </a:prstGeom>
        </p:spPr>
      </p:pic>
      <p:pic>
        <p:nvPicPr>
          <p:cNvPr id="3" name="Image 2" descr="432389789_10227213901988304_349294157642804028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35562" y="0"/>
            <a:ext cx="383925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02177_420578057170605_18656933248616872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65522_7193957703972915_72128510265924520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62168_10227213901708297_36425970958230969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7934"/>
            <a:ext cx="10271125" cy="5764669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68543_10227213892908077_83403724954854532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1411"/>
            <a:ext cx="10271125" cy="6637715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71705_1892609487823676_76153104404623154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77345_1892609844490307_9074201746558370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-2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2540761_420946127133798_36436883476151739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97665_10227213900628270_89834914305905302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7934"/>
            <a:ext cx="10271125" cy="5764669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02488_1892610224490269_58939765736364846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538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02537_420020710559673_28533411537366261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16556_420022200559524_75934707727049540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26286_420020770559667_41766085279654630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28642_1892609811156977_47689991142767538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44782_420634200498324_67117042468269663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561375_420567220505022_72246397827064103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637569_10227213893028080_19753772114415581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8895"/>
            <a:ext cx="10271125" cy="460274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276301_10230385818622653_53633642146388486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194560" cy="4876800"/>
          </a:xfrm>
          <a:prstGeom prst="rect">
            <a:avLst/>
          </a:prstGeom>
        </p:spPr>
      </p:pic>
      <p:pic>
        <p:nvPicPr>
          <p:cNvPr id="3" name="Image 2" descr="433282269_10230385819902685_824235419463801991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76565" y="1963738"/>
            <a:ext cx="2194560" cy="4876800"/>
          </a:xfrm>
          <a:prstGeom prst="rect">
            <a:avLst/>
          </a:prstGeom>
        </p:spPr>
      </p:pic>
      <p:pic>
        <p:nvPicPr>
          <p:cNvPr id="4" name="Image 3" descr="433298561_10230385819462674_1021542533876105008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38282" y="981869"/>
            <a:ext cx="2194560" cy="48768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15303_420946217133789_80285042771139798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26288_420946313800446_24144464246241747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9720" y="6027152"/>
            <a:ext cx="2191952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504986" y="671230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2026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71" y="3612212"/>
            <a:ext cx="4558988" cy="1414811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Michel  Pépé </a:t>
            </a:r>
          </a:p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Cantus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Angelis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75" y="2653046"/>
            <a:ext cx="2051336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75922" y="683965"/>
            <a:ext cx="1129160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17.03.2024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268" y="5813410"/>
            <a:ext cx="1779446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3267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734" y="287601"/>
            <a:ext cx="900835" cy="799113"/>
          </a:xfrm>
          <a:prstGeom prst="rect">
            <a:avLst/>
          </a:prstGeom>
        </p:spPr>
      </p:pic>
      <p:pic>
        <p:nvPicPr>
          <p:cNvPr id="13" name="Image 12" descr="chorale5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40000">
            <a:off x="6048000" y="3636293"/>
            <a:ext cx="3087000" cy="180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852  0.007 -0.05554  0.015 -0.05554  C 0.024 -0.05554  0.027 -0.02852  0.03 0  C 0.034 0.03152  0.037 0.06305  0.047 0.06305  C 0.056 0.06305  0.059 0.03152  0.063 0  C 0.065 -0.02852  0.069 -0.05554  0.078 -0.05554  C 0.086 -0.05554  0.09 -0.02852  0.093 0  C 0.096 0.03152  0.1 0.06305  0.109 0.06305  C 0.118 0.06305  0.125 0  0.125 0  C 0.128 -0.02852  0.131 -0.05554  0.14 -0.05554  C 0.149 -0.05554  0.152 -0.02852  0.155 0  C 0.159 0.03152  0.162 0.06305  0.172 0.06305  C 0.181 0.06305  0.184 0.03152  0.187 0  C 0.191 -0.02852  0.194 -0.05554  0.203 -0.05554  C 0.211 -0.05554  0.215 -0.02852  0.218 0  C 0.221 0.03152  0.225 0.06305  0.234 0.06305  C 0.243 0.06305  0.246 0.03152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95203E-7 4.85667E-6 C 0.00294 -0.02537 0.00696 -0.04929 0.01501 -0.04929 C 0.02399 -0.04929 0.02693 -0.02537 0.03002 4.85667E-6 C 0.03405 0.02804 0.03699 0.05588 0.04704 0.05588 C 0.05602 0.05588 0.05896 0.02804 0.06298 4.85667E-6 C 0.065 -0.02537 0.06902 -0.04929 0.07799 -0.04929 C 0.08604 -0.04929 0.09007 -0.02537 0.09301 4.85667E-6 C 0.09595 0.02804 0.09997 0.05588 0.10895 0.05588 C 0.11808 0.05588 0.12504 4.85667E-6 0.12504 0.0002 C 0.12798 -0.02537 0.13107 -0.04929 0.14005 -0.04929 C 0.14903 -0.04929 0.15197 -0.02537 0.15506 4.85667E-6 C 0.15893 0.02804 0.16202 0.05588 0.17193 0.05588 C 0.18106 0.05588 0.184 0.02804 0.18694 4.85667E-6 C 0.19096 -0.02537 0.19406 -0.04929 0.20303 -0.04929 C 0.21093 -0.04929 0.21495 -0.02537 0.21804 4.85667E-6 C 0.22098 0.02804 0.22501 0.05588 0.23398 0.05588 C 0.24296 0.05588 0.24605 0.02804 0.25008 4.85667E-6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08037E-6 4.57077E-6 C 0.00293 -0.02529 0.00695 -0.04942 0.01499 -0.04942 C 0.02395 -0.04942 0.02689 -0.02529 0.02998 4.57077E-6 C 0.034 0.02807 0.03694 0.05591 0.04698 0.05591 C 0.05595 0.05591 0.05888 0.02807 0.0629 4.57077E-6 C 0.06491 -0.02529 0.06893 -0.04942 0.07789 -0.04942 C 0.08593 -0.04942 0.08995 -0.02529 0.09289 4.57077E-6 C 0.09598 0.02807 0.09984 0.05591 0.10896 0.05591 C 0.11792 0.05591 0.12488 4.57077E-6 0.12488 0.00023 C 0.12797 -0.02529 0.13091 -0.04942 0.13987 -0.04942 C 0.14884 -0.04942 0.15193 -0.02529 0.15486 4.57077E-6 C 0.15888 0.02807 0.16182 0.05591 0.17187 0.05591 C 0.18083 0.05591 0.18392 0.02807 0.18686 4.57077E-6 C 0.19088 -0.02529 0.19381 -0.04942 0.20278 -0.04942 C 0.21082 -0.04942 0.21483 -0.02529 0.21777 4.57077E-6 C 0.22086 0.02807 0.22488 0.05591 0.23384 0.05591 C 0.24281 0.05591 0.2459 0.02807 0.24976 4.57077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776</TotalTime>
  <Words>41</Words>
  <Application>Microsoft Office PowerPoint</Application>
  <PresentationFormat>Personnalisé</PresentationFormat>
  <Paragraphs>15</Paragraphs>
  <Slides>62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62</vt:i4>
      </vt:variant>
    </vt:vector>
  </HeadingPairs>
  <TitlesOfParts>
    <vt:vector size="64" baseType="lpstr">
      <vt:lpstr>1_Thème Office</vt:lpstr>
      <vt:lpstr>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161</cp:revision>
  <dcterms:created xsi:type="dcterms:W3CDTF">2020-05-12T17:47:43Z</dcterms:created>
  <dcterms:modified xsi:type="dcterms:W3CDTF">2024-03-18T08:30:53Z</dcterms:modified>
</cp:coreProperties>
</file>