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5" r:id="rId3"/>
    <p:sldId id="306" r:id="rId4"/>
    <p:sldId id="307" r:id="rId5"/>
    <p:sldId id="308" r:id="rId6"/>
    <p:sldId id="309" r:id="rId7"/>
    <p:sldId id="310" r:id="rId8"/>
    <p:sldId id="311" r:id="rId9"/>
    <p:sldId id="312" r:id="rId10"/>
    <p:sldId id="313" r:id="rId11"/>
    <p:sldId id="314" r:id="rId12"/>
    <p:sldId id="315" r:id="rId13"/>
    <p:sldId id="316" r:id="rId14"/>
    <p:sldId id="317" r:id="rId15"/>
    <p:sldId id="318" r:id="rId16"/>
    <p:sldId id="319" r:id="rId17"/>
    <p:sldId id="320" r:id="rId18"/>
    <p:sldId id="321" r:id="rId19"/>
    <p:sldId id="322" r:id="rId20"/>
    <p:sldId id="323" r:id="rId21"/>
    <p:sldId id="324" r:id="rId22"/>
    <p:sldId id="325" r:id="rId23"/>
    <p:sldId id="326" r:id="rId24"/>
    <p:sldId id="327" r:id="rId25"/>
    <p:sldId id="328" r:id="rId26"/>
    <p:sldId id="329" r:id="rId27"/>
    <p:sldId id="330" r:id="rId28"/>
    <p:sldId id="331" r:id="rId29"/>
    <p:sldId id="332" r:id="rId30"/>
    <p:sldId id="333" r:id="rId31"/>
    <p:sldId id="334" r:id="rId32"/>
    <p:sldId id="335" r:id="rId33"/>
    <p:sldId id="336" r:id="rId34"/>
    <p:sldId id="337" r:id="rId35"/>
    <p:sldId id="338" r:id="rId36"/>
    <p:sldId id="339" r:id="rId37"/>
    <p:sldId id="340" r:id="rId38"/>
    <p:sldId id="341" r:id="rId39"/>
    <p:sldId id="342" r:id="rId40"/>
    <p:sldId id="343" r:id="rId41"/>
    <p:sldId id="344" r:id="rId42"/>
    <p:sldId id="345" r:id="rId43"/>
    <p:sldId id="346" r:id="rId44"/>
    <p:sldId id="347" r:id="rId45"/>
    <p:sldId id="348" r:id="rId46"/>
    <p:sldId id="349" r:id="rId47"/>
    <p:sldId id="350" r:id="rId48"/>
    <p:sldId id="351" r:id="rId49"/>
    <p:sldId id="352" r:id="rId50"/>
    <p:sldId id="353" r:id="rId51"/>
    <p:sldId id="354" r:id="rId52"/>
    <p:sldId id="355" r:id="rId53"/>
    <p:sldId id="356" r:id="rId54"/>
    <p:sldId id="302" r:id="rId55"/>
  </p:sldIdLst>
  <p:sldSz cx="10261600" cy="77041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XrKTDitpqFJ2d2QTCSZ1Q==" hashData="xlVV8Cf5o1PgBScj2L8PI4KkQw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1548" y="-102"/>
      </p:cViewPr>
      <p:guideLst>
        <p:guide orient="horz" pos="2427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18/03/2024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18/03/2024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18/03/2024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18/03/2024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18/03/2024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69620" y="2393278"/>
            <a:ext cx="8722360" cy="16513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0" y="4365679"/>
            <a:ext cx="7183120" cy="196883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0597" y="4950623"/>
            <a:ext cx="8722360" cy="153012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0597" y="3265343"/>
            <a:ext cx="8722360" cy="1685280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0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315" y="1797635"/>
            <a:ext cx="4532206" cy="508437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24515"/>
            <a:ext cx="4533989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080" y="2443211"/>
            <a:ext cx="4533989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2752" y="1724515"/>
            <a:ext cx="4535770" cy="718696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2752" y="2443211"/>
            <a:ext cx="4535770" cy="443879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083" y="306741"/>
            <a:ext cx="3375995" cy="130542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002" y="306739"/>
            <a:ext cx="5736520" cy="6575268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083" y="1612163"/>
            <a:ext cx="3375995" cy="526984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46" y="5392897"/>
            <a:ext cx="6156960" cy="636662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46" y="688380"/>
            <a:ext cx="6156960" cy="462248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46" y="6029561"/>
            <a:ext cx="6156960" cy="904165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661" y="308524"/>
            <a:ext cx="2308860" cy="6573484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079" y="308524"/>
            <a:ext cx="6755553" cy="657348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18/03/2024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0" y="308524"/>
            <a:ext cx="9235440" cy="1284024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0" y="1797635"/>
            <a:ext cx="9235440" cy="5084375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080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6047" y="7140595"/>
            <a:ext cx="3249507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4147" y="7140595"/>
            <a:ext cx="2394373" cy="410174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6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9.gif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1320000">
            <a:off x="108000" y="216000"/>
            <a:ext cx="6981960" cy="612000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schemeClr val="bg1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schemeClr val="bg1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-2880000">
            <a:off x="1132615" y="226747"/>
            <a:ext cx="9408392" cy="6475817"/>
          </a:xfrm>
          <a:prstGeom prst="rect">
            <a:avLst/>
          </a:prstGeom>
          <a:noFill/>
        </p:spPr>
        <p:txBody>
          <a:bodyPr wrap="none" rtlCol="0">
            <a:prstTxWarp prst="textArchDownPour">
              <a:avLst/>
            </a:prstTxWarp>
            <a:spAutoFit/>
          </a:bodyPr>
          <a:lstStyle/>
          <a:p>
            <a:r>
              <a:rPr lang="fr-FR" sz="6000" dirty="0" smtClean="0">
                <a:ln w="19050">
                  <a:solidFill>
                    <a:schemeClr val="tx1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Chasseur  d’exception</a:t>
            </a:r>
            <a:endParaRPr lang="fr-FR" sz="6000" dirty="0">
              <a:ln w="19050">
                <a:solidFill>
                  <a:schemeClr val="tx1"/>
                </a:solidFill>
              </a:ln>
              <a:solidFill>
                <a:srgbClr val="C0000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912000" y="5940000"/>
            <a:ext cx="3456782" cy="1600584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/>
            <a:r>
              <a:rPr lang="fr-FR" sz="3200" b="1" dirty="0" smtClean="0">
                <a:latin typeface="Chiller" pitchFamily="82" charset="0"/>
              </a:rPr>
              <a:t>Pour voir la beauté du paysage, il faut le regarder avec le cœur...</a:t>
            </a:r>
            <a:endParaRPr lang="fr-FR" sz="32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4680000"/>
            <a:ext cx="3240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>
                <a:ln w="1905">
                  <a:noFill/>
                </a:ln>
                <a:latin typeface="Courgette" pitchFamily="2" charset="0"/>
              </a:rPr>
              <a:t>Photos  prises par un  amoureux  de  l’Alsace   </a:t>
            </a:r>
          </a:p>
          <a:p>
            <a:pPr algn="ctr"/>
            <a:r>
              <a:rPr lang="fr-FR" sz="2400" b="1" dirty="0" smtClean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8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76000" y="2916000"/>
            <a:ext cx="1979861" cy="197986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858992" y="395685"/>
            <a:ext cx="68159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1905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3</a:t>
            </a:r>
            <a:endParaRPr lang="fr-FR" dirty="0"/>
          </a:p>
        </p:txBody>
      </p:sp>
      <p:pic>
        <p:nvPicPr>
          <p:cNvPr id="9" name="Michel Pépé  -  La Danse des Elfes 2.wav">
            <a:hlinkClick r:id="" action="ppaction://media"/>
          </p:cNvPr>
          <p:cNvPicPr>
            <a:picLocks noRot="1" noChangeAspect="1"/>
          </p:cNvPicPr>
          <p:nvPr>
            <a:wavAudioFile r:embed="rId1" name="Michel Pépé  -  La Danse des Elfes 2.wav"/>
          </p:nvPr>
        </p:nvPicPr>
        <p:blipFill>
          <a:blip r:embed="rId5" cstate="print"/>
          <a:stretch>
            <a:fillRect/>
          </a:stretch>
        </p:blipFill>
        <p:spPr>
          <a:xfrm>
            <a:off x="4978400" y="36988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6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6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6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6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996116_1721291818282647_54291702557090006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243225_1759405324471296_47295009328105512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78104" cy="7704138"/>
          </a:xfrm>
          <a:prstGeom prst="rect">
            <a:avLst/>
          </a:prstGeom>
        </p:spPr>
      </p:pic>
    </p:spTree>
  </p:cSld>
  <p:clrMapOvr>
    <a:masterClrMapping/>
  </p:clrMapOvr>
  <p:transition spd="med" advTm="6000">
    <p:split orient="vert"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uxwiller (6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-1"/>
            <a:ext cx="5779120" cy="770549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02808" y="539701"/>
            <a:ext cx="183736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Bouxwiller (67)</a:t>
            </a:r>
            <a:endParaRPr lang="fr-FR" dirty="0"/>
          </a:p>
        </p:txBody>
      </p:sp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uxwiller, ancienne maison du Receveur ecclésiastiqu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26544" y="179661"/>
            <a:ext cx="23042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Bouxwiller (67), ancienne maison du Receveur ecclésiastique</a:t>
            </a:r>
            <a:endParaRPr lang="fr-FR" dirty="0"/>
          </a:p>
        </p:txBody>
      </p:sp>
    </p:spTree>
  </p:cSld>
  <p:clrMapOvr>
    <a:masterClrMapping/>
  </p:clrMapOvr>
  <p:transition spd="med" advTm="6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ux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-1"/>
            <a:ext cx="5779120" cy="770549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58592" y="467693"/>
            <a:ext cx="183736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Bouxwiller (67)</a:t>
            </a:r>
            <a:endParaRPr lang="fr-FR" dirty="0"/>
          </a:p>
        </p:txBody>
      </p:sp>
    </p:spTree>
  </p:cSld>
  <p:clrMapOvr>
    <a:masterClrMapping/>
  </p:clrMapOvr>
  <p:transition spd="med" advTm="6000">
    <p:checke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us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02808" y="539701"/>
            <a:ext cx="118519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Buswiller</a:t>
            </a:r>
            <a:endParaRPr lang="fr-FR" dirty="0"/>
          </a:p>
        </p:txBody>
      </p:sp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uswiller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79120" cy="770549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282928" y="323677"/>
            <a:ext cx="118519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Buswiller</a:t>
            </a:r>
            <a:endParaRPr lang="fr-FR" dirty="0"/>
          </a:p>
        </p:txBody>
      </p:sp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urrenb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79120" cy="770549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10720" y="5868293"/>
            <a:ext cx="147636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Durrenbach</a:t>
            </a:r>
            <a:endParaRPr lang="fr-FR" dirty="0"/>
          </a:p>
        </p:txBody>
      </p:sp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02808" y="539701"/>
            <a:ext cx="971741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Colmar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147024" y="539701"/>
            <a:ext cx="971741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Colmar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10920" y="539701"/>
            <a:ext cx="275357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Ernolsheim</a:t>
            </a:r>
            <a:r>
              <a:rPr lang="fr-FR" dirty="0" smtClean="0"/>
              <a:t>-lès-Saverne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62448" y="395685"/>
            <a:ext cx="1643591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Froeschwiller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14776" y="251669"/>
            <a:ext cx="126534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Geiswiller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4416" y="179661"/>
            <a:ext cx="1287725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Goersdorf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363048" y="611709"/>
            <a:ext cx="1287725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Goersdorf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otte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06864" y="467693"/>
            <a:ext cx="146360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Gottesheim</a:t>
            </a:r>
            <a:endParaRPr lang="fr-FR" dirty="0"/>
          </a:p>
        </p:txBody>
      </p:sp>
    </p:spTree>
  </p:cSld>
  <p:clrMapOvr>
    <a:masterClrMapping/>
  </p:clrMapOvr>
  <p:transition spd="med" advTm="6000">
    <p:split orient="vert"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unstet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34656" y="251669"/>
            <a:ext cx="1135311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Gunstett</a:t>
            </a:r>
            <a:endParaRPr lang="fr-FR" dirty="0"/>
          </a:p>
        </p:txBody>
      </p:sp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bsth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06664" y="323677"/>
            <a:ext cx="1130887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Imbsthal</a:t>
            </a:r>
            <a:endParaRPr lang="fr-FR" dirty="0"/>
          </a:p>
        </p:txBody>
      </p:sp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74816" y="2915965"/>
            <a:ext cx="2016224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b="1" dirty="0" smtClean="0">
                <a:solidFill>
                  <a:schemeClr val="bg1"/>
                </a:solidFill>
              </a:rPr>
              <a:t>Gundershoffen, une maison de conte de fée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02808" y="539701"/>
            <a:ext cx="1636987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Issenhaussen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282928" y="539701"/>
            <a:ext cx="171809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Kutzenhausen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Jaegerth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02808" y="539701"/>
            <a:ext cx="133754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Jaegerthal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Schlupf de Wissem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78472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66704" y="179661"/>
            <a:ext cx="194421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Le </a:t>
            </a:r>
            <a:r>
              <a:rPr lang="fr-FR" dirty="0" err="1" smtClean="0"/>
              <a:t>Schlupf</a:t>
            </a:r>
            <a:r>
              <a:rPr lang="fr-FR" dirty="0" smtClean="0"/>
              <a:t> de Wissembourg</a:t>
            </a:r>
            <a:endParaRPr lang="fr-FR" dirty="0"/>
          </a:p>
        </p:txBody>
      </p:sp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isons Renaissance à Sarre-Uni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22488" y="251669"/>
            <a:ext cx="2232248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Maison Renaissance à Sarre-Union</a:t>
            </a:r>
            <a:endParaRPr lang="fr-FR" dirty="0"/>
          </a:p>
        </p:txBody>
      </p:sp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mpertslo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12000" y="0"/>
            <a:ext cx="7273773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46624" y="611709"/>
            <a:ext cx="166744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Lampertsloch</a:t>
            </a:r>
            <a:endParaRPr lang="fr-FR" dirty="0"/>
          </a:p>
        </p:txBody>
      </p:sp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moutier, orie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78000" cy="7704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50480" y="251669"/>
            <a:ext cx="151836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Marmoutier</a:t>
            </a:r>
            <a:endParaRPr lang="fr-FR" dirty="0"/>
          </a:p>
        </p:txBody>
      </p:sp>
    </p:spTree>
  </p:cSld>
  <p:clrMapOvr>
    <a:masterClrMapping/>
  </p:clrMapOvr>
  <p:transition spd="med" advTm="6000">
    <p:randomBa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02808" y="539701"/>
            <a:ext cx="283430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Merkwiller-Pechelbronn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490840" y="827733"/>
            <a:ext cx="283430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Merkwiller-Pechelbronn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371160" y="755725"/>
            <a:ext cx="149156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Mietesheim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ol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79120" cy="770549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38912" y="395685"/>
            <a:ext cx="1279517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Molsheim</a:t>
            </a:r>
            <a:endParaRPr lang="fr-FR" dirty="0"/>
          </a:p>
        </p:txBody>
      </p:sp>
    </p:spTree>
  </p:cSld>
  <p:clrMapOvr>
    <a:masterClrMapping/>
  </p:clrMapOvr>
  <p:transition spd="med" advTm="6000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olsheim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38512" y="323677"/>
            <a:ext cx="1279517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Molsheim</a:t>
            </a:r>
            <a:endParaRPr lang="fr-FR" dirty="0"/>
          </a:p>
        </p:txBody>
      </p:sp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02608" y="611709"/>
            <a:ext cx="183736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Mommenheim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219032" y="7020421"/>
            <a:ext cx="263899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Neuwiller-lès-Saverne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54536" y="395685"/>
            <a:ext cx="258045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Neuwiller-lès-Saverne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-120000">
            <a:off x="4842768" y="1835845"/>
            <a:ext cx="263899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Neuwiller-lès-Saverne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202808" y="539701"/>
            <a:ext cx="138897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Oberbronn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bron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210920" y="323677"/>
            <a:ext cx="1388970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Oberbronn</a:t>
            </a:r>
            <a:endParaRPr lang="fr-FR" dirty="0"/>
          </a:p>
        </p:txBody>
      </p:sp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moder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850880" y="323677"/>
            <a:ext cx="1601721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Obermodern</a:t>
            </a:r>
            <a:endParaRPr lang="fr-FR" dirty="0"/>
          </a:p>
        </p:txBody>
      </p:sp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435056" y="395685"/>
            <a:ext cx="1133387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Offwiller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6304" y="323677"/>
            <a:ext cx="2592288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 smtClean="0"/>
              <a:t>Pfaffenhoffen, une vieille façade sublimée par Edgar Mahler, le bien-nommé</a:t>
            </a:r>
            <a:endParaRPr lang="fr-FR" dirty="0"/>
          </a:p>
        </p:txBody>
      </p:sp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354936" y="3564037"/>
            <a:ext cx="159723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Reichshoffen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78672" y="251669"/>
            <a:ext cx="139429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Ringendorf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86384" y="899741"/>
            <a:ext cx="1394292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Ringendorf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14576" y="395685"/>
            <a:ext cx="1126527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Rosheim</a:t>
            </a:r>
            <a:endParaRPr lang="fr-FR" dirty="0"/>
          </a:p>
        </p:txBody>
      </p:sp>
    </p:spTree>
  </p:cSld>
  <p:clrMapOvr>
    <a:masterClrMapping/>
  </p:clrMapOvr>
  <p:transition spd="med" advTm="6000">
    <p:split orient="vert" dir="in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uffac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74616" y="2267893"/>
            <a:ext cx="114749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Rouffach</a:t>
            </a:r>
            <a:endParaRPr lang="fr-FR" dirty="0"/>
          </a:p>
        </p:txBody>
      </p:sp>
    </p:spTree>
  </p:cSld>
  <p:clrMapOvr>
    <a:masterClrMapping/>
  </p:clrMapOvr>
  <p:transition spd="med" advTm="6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ver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78104" cy="77041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48000" y="3960000"/>
            <a:ext cx="1055995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/>
              <a:t>Saverne</a:t>
            </a:r>
            <a:endParaRPr lang="fr-FR" dirty="0"/>
          </a:p>
        </p:txBody>
      </p:sp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illersdorf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5779120" cy="770549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14576" y="251669"/>
            <a:ext cx="154099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Schillersdorf</a:t>
            </a:r>
            <a:endParaRPr lang="fr-FR" dirty="0"/>
          </a:p>
        </p:txBody>
      </p:sp>
    </p:spTree>
  </p:cSld>
  <p:clrMapOvr>
    <a:masterClrMapping/>
  </p:clrMapOvr>
  <p:transition spd="med" advTm="6000">
    <p:checke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34256" y="251669"/>
            <a:ext cx="154099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Schillersdorf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922888" y="467693"/>
            <a:ext cx="1540999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Schillersdorf</a:t>
            </a:r>
            <a:endParaRPr lang="fr-FR" dirty="0"/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7645" y="6788049"/>
            <a:ext cx="2192329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498952" y="755725"/>
            <a:ext cx="1197081" cy="770275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2025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00" y="4068000"/>
            <a:ext cx="4554760" cy="2061332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Michel  Pépé </a:t>
            </a: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La  danse  des Elfes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39112" y="2987973"/>
            <a:ext cx="2051713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299152" y="755725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15.03.2024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013" y="6547338"/>
            <a:ext cx="1777797" cy="99601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0000" y="2232000"/>
            <a:ext cx="2769225" cy="1800000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280" y="323677"/>
            <a:ext cx="900000" cy="900000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76000" y="4284117"/>
            <a:ext cx="2505600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2931E-6 8.16663E-7 C 0.00294 -0.02537 0.00696 -0.04929 0.01501 -0.04929 C 0.02398 -0.04929 0.02692 -0.02537 0.03002 8.16663E-7 C 0.03404 0.02805 0.03698 0.05589 0.04704 0.05589 C 0.05602 0.05589 0.05896 0.02805 0.06298 8.16663E-7 C 0.06499 -0.02537 0.06902 -0.04929 0.07799 -0.04929 C 0.08604 -0.04929 0.09006 -0.02537 0.093 8.16663E-7 C 0.09594 0.02805 0.09997 0.05589 0.10894 0.05589 C 0.11807 0.05589 0.12504 8.16663E-7 0.12504 0.00021 C 0.12798 -0.02537 0.13107 -0.04929 0.14005 -0.04929 C 0.14902 -0.04929 0.15196 -0.02537 0.15506 8.16663E-7 C 0.15893 0.02805 0.16202 0.05589 0.17192 0.05589 C 0.18106 0.05589 0.184 0.02805 0.18694 8.16663E-7 C 0.19096 -0.02537 0.19405 -0.04929 0.20303 -0.04929 C 0.21092 -0.04929 0.21495 -0.02537 0.21804 8.16663E-7 C 0.22098 0.02805 0.225 0.05589 0.23398 0.05589 C 0.24296 0.05589 0.24605 0.02805 0.25007 8.16663E-7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57 0  C -0.0227 -0.02532  -0.0187 -0.04931  -0.0107 -0.04931  C -0.0017 -0.04931  0.0013 -0.02532  0.0043 0  C 0.0083 0.02799  0.0113 0.05597  0.0213 0.05597  C 0.0303 0.05597  0.0333 0.02799  0.0373 0  C 0.0393 -0.02532  0.0433 -0.04931  0.0523 -0.04931  C 0.0603 -0.04931  0.0643 -0.02532  0.0673 0  C 0.0703 0.02799  0.0743 0.05597  0.0833 0.05597  C 0.0923 0.05597  0.0993 0  0.0993 0  C 0.1023 -0.02532  0.1053 -0.04931  0.1143 -0.04931  C 0.1233 -0.04931  0.1263 -0.02532  0.1293 0  C 0.1333 0.02799  0.1363 0.05597  0.1463 0.05597  C 0.1553 0.05597  0.1583 0.02799  0.1613 0  C 0.1653 -0.02532  0.1683 -0.04931  0.1773 -0.04931  C 0.1853 -0.04931  0.1893 -0.02532  0.1923 0  C 0.1953 0.02799  0.1993 0.05597  0.2083 0.05597  C 0.2173 0.05597  0.2203 0.02799  0.2243 0  E" pathEditMode="fixed" ptsTypes="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460</TotalTime>
  <Words>128</Words>
  <Application>Microsoft Office PowerPoint</Application>
  <PresentationFormat>Personnalisé</PresentationFormat>
  <Paragraphs>59</Paragraphs>
  <Slides>53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53</vt:i4>
      </vt:variant>
    </vt:vector>
  </HeadingPairs>
  <TitlesOfParts>
    <vt:vector size="55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77</cp:revision>
  <dcterms:created xsi:type="dcterms:W3CDTF">2020-05-12T17:47:43Z</dcterms:created>
  <dcterms:modified xsi:type="dcterms:W3CDTF">2024-03-18T08:29:41Z</dcterms:modified>
</cp:coreProperties>
</file>