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sldIdLst>
    <p:sldId id="388" r:id="rId3"/>
    <p:sldId id="389" r:id="rId4"/>
    <p:sldId id="390" r:id="rId5"/>
    <p:sldId id="391" r:id="rId6"/>
    <p:sldId id="392" r:id="rId7"/>
    <p:sldId id="393" r:id="rId8"/>
    <p:sldId id="394" r:id="rId9"/>
    <p:sldId id="395" r:id="rId10"/>
    <p:sldId id="396" r:id="rId11"/>
    <p:sldId id="397" r:id="rId12"/>
    <p:sldId id="398" r:id="rId13"/>
    <p:sldId id="399" r:id="rId14"/>
    <p:sldId id="400" r:id="rId15"/>
    <p:sldId id="401" r:id="rId16"/>
    <p:sldId id="402" r:id="rId17"/>
    <p:sldId id="403" r:id="rId18"/>
    <p:sldId id="404" r:id="rId19"/>
    <p:sldId id="405" r:id="rId20"/>
    <p:sldId id="406" r:id="rId21"/>
    <p:sldId id="407" r:id="rId22"/>
    <p:sldId id="408" r:id="rId23"/>
    <p:sldId id="409" r:id="rId24"/>
    <p:sldId id="410" r:id="rId25"/>
    <p:sldId id="411" r:id="rId26"/>
    <p:sldId id="412" r:id="rId27"/>
    <p:sldId id="413" r:id="rId28"/>
    <p:sldId id="414" r:id="rId29"/>
    <p:sldId id="415" r:id="rId30"/>
    <p:sldId id="416" r:id="rId31"/>
    <p:sldId id="417" r:id="rId32"/>
    <p:sldId id="418" r:id="rId33"/>
    <p:sldId id="419" r:id="rId34"/>
    <p:sldId id="420" r:id="rId35"/>
    <p:sldId id="421" r:id="rId36"/>
    <p:sldId id="422" r:id="rId37"/>
    <p:sldId id="423" r:id="rId38"/>
    <p:sldId id="424" r:id="rId39"/>
    <p:sldId id="425" r:id="rId40"/>
    <p:sldId id="426" r:id="rId41"/>
    <p:sldId id="427" r:id="rId42"/>
    <p:sldId id="428" r:id="rId43"/>
    <p:sldId id="429" r:id="rId44"/>
    <p:sldId id="430" r:id="rId45"/>
    <p:sldId id="431" r:id="rId46"/>
    <p:sldId id="432" r:id="rId47"/>
    <p:sldId id="433" r:id="rId48"/>
    <p:sldId id="434" r:id="rId49"/>
    <p:sldId id="435" r:id="rId50"/>
    <p:sldId id="436" r:id="rId51"/>
    <p:sldId id="437" r:id="rId52"/>
    <p:sldId id="438" r:id="rId53"/>
    <p:sldId id="302" r:id="rId54"/>
  </p:sldIdLst>
  <p:sldSz cx="10271125" cy="6840538"/>
  <p:notesSz cx="6858000" cy="9144000"/>
  <p:defaultTextStyle>
    <a:defPPr>
      <a:defRPr lang="fr-FR"/>
    </a:defPPr>
    <a:lvl1pPr marL="0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4389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8765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314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7752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191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6629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0677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55061" algn="l" defTabSz="1088765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qhP7M5Wmi06oD/kAPVfgQ==" hashData="crZAH4rY2EgKVt6J7VFlpwrr+P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0066FF"/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308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256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4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89" y="159634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37" y="159634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53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53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24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24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46" y="272612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828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46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71" y="4788444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71" y="611489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71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79" y="274002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55" y="274002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7" y="2125185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842" y="3876306"/>
            <a:ext cx="7189789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3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7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31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75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19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629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06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50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2" y="439574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2" y="2899317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38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765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314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752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19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629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06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506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89" y="159627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65" y="1596276"/>
            <a:ext cx="4536414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82" y="1531213"/>
            <a:ext cx="4538199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82" y="2169342"/>
            <a:ext cx="4538199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724" y="1531213"/>
            <a:ext cx="453998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389" indent="0">
              <a:buNone/>
              <a:defRPr sz="2400" b="1"/>
            </a:lvl2pPr>
            <a:lvl3pPr marL="1088765" indent="0">
              <a:buNone/>
              <a:defRPr sz="2100" b="1"/>
            </a:lvl3pPr>
            <a:lvl4pPr marL="1633147" indent="0">
              <a:buNone/>
              <a:defRPr sz="1900" b="1"/>
            </a:lvl4pPr>
            <a:lvl5pPr marL="2177527" indent="0">
              <a:buNone/>
              <a:defRPr sz="1900" b="1"/>
            </a:lvl5pPr>
            <a:lvl6pPr marL="2721911" indent="0">
              <a:buNone/>
              <a:defRPr sz="1900" b="1"/>
            </a:lvl6pPr>
            <a:lvl7pPr marL="3266297" indent="0">
              <a:buNone/>
              <a:defRPr sz="1900" b="1"/>
            </a:lvl7pPr>
            <a:lvl8pPr marL="3810677" indent="0">
              <a:buNone/>
              <a:defRPr sz="1900" b="1"/>
            </a:lvl8pPr>
            <a:lvl9pPr marL="4355061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724" y="2169342"/>
            <a:ext cx="453998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74" y="272542"/>
            <a:ext cx="3379128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57" y="272415"/>
            <a:ext cx="5741844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74" y="1431446"/>
            <a:ext cx="3379128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436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417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4389" indent="0">
              <a:buNone/>
              <a:defRPr sz="3300"/>
            </a:lvl2pPr>
            <a:lvl3pPr marL="1088765" indent="0">
              <a:buNone/>
              <a:defRPr sz="2900"/>
            </a:lvl3pPr>
            <a:lvl4pPr marL="1633147" indent="0">
              <a:buNone/>
              <a:defRPr sz="2400"/>
            </a:lvl4pPr>
            <a:lvl5pPr marL="2177527" indent="0">
              <a:buNone/>
              <a:defRPr sz="2400"/>
            </a:lvl5pPr>
            <a:lvl6pPr marL="2721911" indent="0">
              <a:buNone/>
              <a:defRPr sz="2400"/>
            </a:lvl6pPr>
            <a:lvl7pPr marL="3266297" indent="0">
              <a:buNone/>
              <a:defRPr sz="2400"/>
            </a:lvl7pPr>
            <a:lvl8pPr marL="3810677" indent="0">
              <a:buNone/>
              <a:defRPr sz="2400"/>
            </a:lvl8pPr>
            <a:lvl9pPr marL="4355061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80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4389" indent="0">
              <a:buNone/>
              <a:defRPr sz="1500"/>
            </a:lvl2pPr>
            <a:lvl3pPr marL="1088765" indent="0">
              <a:buNone/>
              <a:defRPr sz="1200"/>
            </a:lvl3pPr>
            <a:lvl4pPr marL="1633147" indent="0">
              <a:buNone/>
              <a:defRPr sz="1100"/>
            </a:lvl4pPr>
            <a:lvl5pPr marL="2177527" indent="0">
              <a:buNone/>
              <a:defRPr sz="1100"/>
            </a:lvl5pPr>
            <a:lvl6pPr marL="2721911" indent="0">
              <a:buNone/>
              <a:defRPr sz="1100"/>
            </a:lvl6pPr>
            <a:lvl7pPr marL="3266297" indent="0">
              <a:buNone/>
              <a:defRPr sz="1100"/>
            </a:lvl7pPr>
            <a:lvl8pPr marL="3810677" indent="0">
              <a:buNone/>
              <a:defRPr sz="1100"/>
            </a:lvl8pPr>
            <a:lvl9pPr marL="4355061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708" y="273999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82" y="273999"/>
            <a:ext cx="6761823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97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346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81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521" y="6340227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98" y="6340227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96" y="274122"/>
            <a:ext cx="9244013" cy="1140091"/>
          </a:xfrm>
          <a:prstGeom prst="rect">
            <a:avLst/>
          </a:prstGeom>
        </p:spPr>
        <p:txBody>
          <a:bodyPr vert="horz" lIns="108875" tIns="54433" rIns="108875" bIns="5443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96" y="1596276"/>
            <a:ext cx="9244013" cy="4514439"/>
          </a:xfrm>
          <a:prstGeom prst="rect">
            <a:avLst/>
          </a:prstGeom>
        </p:spPr>
        <p:txBody>
          <a:bodyPr vert="horz" lIns="108875" tIns="54433" rIns="108875" bIns="5443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708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18/03/2024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451" y="6340225"/>
            <a:ext cx="3252523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126" y="6340225"/>
            <a:ext cx="2396595" cy="364195"/>
          </a:xfrm>
          <a:prstGeom prst="rect">
            <a:avLst/>
          </a:prstGeom>
        </p:spPr>
        <p:txBody>
          <a:bodyPr vert="horz" lIns="108875" tIns="54433" rIns="108875" bIns="54433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88765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297" indent="-408297" algn="l" defTabSz="1088765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620" indent="-340241" algn="l" defTabSz="1088765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955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5337" indent="-272200" algn="l" defTabSz="1088765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9720" indent="-272200" algn="l" defTabSz="1088765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4113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8487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2869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7251" indent="-272200" algn="l" defTabSz="1088765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389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765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314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752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191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629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0677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5061" algn="l" defTabSz="1088765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gif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 rot="3720000">
            <a:off x="-2160000" y="-1296000"/>
            <a:ext cx="10271125" cy="8250704"/>
          </a:xfrm>
          <a:prstGeom prst="rect">
            <a:avLst/>
          </a:prstGeom>
        </p:spPr>
        <p:txBody>
          <a:bodyPr wrap="none" lIns="91301" tIns="45650" rIns="91301" bIns="45650">
            <a:prstTxWarp prst="textArchDownPour">
              <a:avLst/>
            </a:prstTxWarp>
            <a:spAutoFit/>
          </a:bodyPr>
          <a:lstStyle/>
          <a:p>
            <a:r>
              <a:rPr lang="fr-FR" sz="4800" dirty="0" smtClean="0">
                <a:ln w="25400">
                  <a:solidFill>
                    <a:srgbClr val="FFFF6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Chamois  du  Hohne</a:t>
            </a:r>
            <a:r>
              <a:rPr lang="fr-FR" sz="4800" b="1" dirty="0" smtClean="0">
                <a:ln w="25400">
                  <a:solidFill>
                    <a:srgbClr val="FFFF66"/>
                  </a:solidFill>
                </a:ln>
                <a:solidFill>
                  <a:schemeClr val="accent6">
                    <a:lumMod val="50000"/>
                  </a:schemeClr>
                </a:solidFill>
                <a:latin typeface="Broadway" pitchFamily="82" charset="0"/>
              </a:rPr>
              <a:t>ck</a:t>
            </a:r>
          </a:p>
          <a:p>
            <a:endParaRPr lang="fr-FR" dirty="0">
              <a:solidFill>
                <a:prstClr val="black"/>
              </a:solidFill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>
            <a:off x="5220000" y="251920"/>
            <a:ext cx="4847532" cy="1833674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22" y="5652575"/>
            <a:ext cx="10271125" cy="1188021"/>
          </a:xfrm>
          <a:prstGeom prst="rect">
            <a:avLst/>
          </a:prstGeom>
          <a:noFill/>
        </p:spPr>
        <p:txBody>
          <a:bodyPr wrap="none" lIns="91301" tIns="45650" rIns="91301" bIns="45650" rtlCol="0">
            <a:prstTxWarp prst="textPlain">
              <a:avLst/>
            </a:prstTxWarp>
            <a:spAutoFit/>
          </a:bodyPr>
          <a:lstStyle/>
          <a:p>
            <a:endParaRPr lang="fr-FR" sz="5900" dirty="0">
              <a:ln w="47625">
                <a:solidFill>
                  <a:schemeClr val="tx1"/>
                </a:solidFill>
              </a:ln>
              <a:solidFill>
                <a:srgbClr val="38D43C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44000" y="6156000"/>
            <a:ext cx="6431706" cy="615511"/>
          </a:xfrm>
          <a:prstGeom prst="rect">
            <a:avLst/>
          </a:prstGeom>
        </p:spPr>
        <p:txBody>
          <a:bodyPr wrap="square" lIns="121875" tIns="60939" rIns="121875" bIns="60939">
            <a:spAutoFit/>
          </a:bodyPr>
          <a:lstStyle/>
          <a:p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Il faut aimer la solitude pour être photographe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16000" y="5184000"/>
            <a:ext cx="1802606" cy="1477186"/>
          </a:xfrm>
          <a:prstGeom prst="rect">
            <a:avLst/>
          </a:prstGeom>
          <a:noFill/>
        </p:spPr>
        <p:txBody>
          <a:bodyPr wrap="square" lIns="91301" tIns="45650" rIns="91301" bIns="45650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différents randonneurs  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-180000">
            <a:off x="5468237" y="3542929"/>
            <a:ext cx="1981698" cy="175792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623394" y="2772197"/>
            <a:ext cx="58221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 smtClean="0">
                <a:ln w="38100">
                  <a:solidFill>
                    <a:srgbClr val="FFFF66"/>
                  </a:solidFill>
                </a:ln>
                <a:solidFill>
                  <a:srgbClr val="F79646">
                    <a:lumMod val="50000"/>
                  </a:srgbClr>
                </a:solidFill>
                <a:latin typeface="Broadway" pitchFamily="82" charset="0"/>
              </a:rPr>
              <a:t>1</a:t>
            </a:r>
            <a:endParaRPr lang="fr-FR" dirty="0">
              <a:ln w="38100">
                <a:solidFill>
                  <a:srgbClr val="FFFF66"/>
                </a:solidFill>
              </a:ln>
            </a:endParaRPr>
          </a:p>
        </p:txBody>
      </p:sp>
      <p:pic>
        <p:nvPicPr>
          <p:cNvPr id="9" name="Paul Mauriat ~ Love is Blue (1968).wav">
            <a:hlinkClick r:id="" action="ppaction://media"/>
          </p:cNvPr>
          <p:cNvPicPr>
            <a:picLocks noRot="1" noChangeAspect="1"/>
          </p:cNvPicPr>
          <p:nvPr>
            <a:wavAudioFile r:embed="rId1" name="Paul Mauriat ~ Love is Blue (1968)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2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300"/>
                            </p:stCondLst>
                            <p:childTnLst>
                              <p:par>
                                <p:cTn id="2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6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300"/>
                            </p:stCondLst>
                            <p:childTnLst>
                              <p:par>
                                <p:cTn id="2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300"/>
                            </p:stCondLst>
                            <p:childTnLst>
                              <p:par>
                                <p:cTn id="3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6300"/>
                            </p:stCondLst>
                            <p:childTnLst>
                              <p:par>
                                <p:cTn id="36" presetID="24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3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7" grpId="0"/>
      <p:bldP spid="2" grpId="0"/>
      <p:bldP spid="4" grpId="0"/>
      <p:bldP spid="5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 b="-2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3000" b="-4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19550341_2817822785027903_15981171097859668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192973_722941309357594_49908199362300485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837413_912094216474389_437092004186942492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5133612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26913905_909622003547054_875561963561118394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00000" y="0"/>
            <a:ext cx="488243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3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1000" r="-3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289758_1022137275463527_886278651607051169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06277" y="0"/>
            <a:ext cx="725857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513807_128096203273688_53732813455998178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8385" y="0"/>
            <a:ext cx="873435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883454_141725925440930_84372218206526136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2193" y="0"/>
            <a:ext cx="9386738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908735_6340215726010866_126231250147690397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1537" y="0"/>
            <a:ext cx="910805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332970972_9085665331473928_88197746425648600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48043" y="0"/>
            <a:ext cx="8975039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20" y="6027152"/>
            <a:ext cx="2191952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6" y="671208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0970" tIns="60484" rIns="120970" bIns="60484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2024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71" y="3612190"/>
            <a:ext cx="4558988" cy="1414811"/>
          </a:xfrm>
          <a:prstGeom prst="rect">
            <a:avLst/>
          </a:prstGeom>
          <a:noFill/>
        </p:spPr>
        <p:txBody>
          <a:bodyPr wrap="square" lIns="120970" tIns="60484" rIns="120970" bIns="60484" rtlCol="0">
            <a:spAutoFit/>
          </a:bodyPr>
          <a:lstStyle/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Paul  </a:t>
            </a:r>
            <a:r>
              <a:rPr lang="en-US" sz="4200" b="1" dirty="0" err="1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Mauriat</a:t>
            </a:r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</a:t>
            </a:r>
          </a:p>
          <a:p>
            <a:pPr algn="ctr"/>
            <a:r>
              <a:rPr lang="en-US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 Love  is  Blue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75" y="2653046"/>
            <a:ext cx="2051336" cy="768480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7006" y="671019"/>
            <a:ext cx="1129160" cy="352982"/>
          </a:xfrm>
          <a:prstGeom prst="rect">
            <a:avLst/>
          </a:prstGeom>
          <a:noFill/>
        </p:spPr>
        <p:txBody>
          <a:bodyPr wrap="none" lIns="120970" tIns="60484" rIns="120970" bIns="60484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15.04.2024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268" y="5813410"/>
            <a:ext cx="1779446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300000" flipH="1">
            <a:off x="3243245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50734" y="287579"/>
            <a:ext cx="900835" cy="799113"/>
          </a:xfrm>
          <a:prstGeom prst="rect">
            <a:avLst/>
          </a:prstGeom>
        </p:spPr>
      </p:pic>
      <p:pic>
        <p:nvPicPr>
          <p:cNvPr id="16" name="Image 15" descr="0d000002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5981697" y="3803887"/>
            <a:ext cx="2507925" cy="1598228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4.95203E-7 4.85667E-6 C 0.00294 -0.02537 0.00696 -0.04929 0.01501 -0.04929 C 0.02399 -0.04929 0.02693 -0.02537 0.03002 4.85667E-6 C 0.03405 0.02804 0.03699 0.05588 0.04704 0.05588 C 0.05602 0.05588 0.05896 0.02804 0.06298 4.85667E-6 C 0.065 -0.02537 0.06902 -0.04929 0.07799 -0.04929 C 0.08604 -0.04929 0.09007 -0.02537 0.09301 4.85667E-6 C 0.09595 0.02804 0.09997 0.05588 0.10895 0.05588 C 0.11808 0.05588 0.12504 4.85667E-6 0.12504 0.0002 C 0.12798 -0.02537 0.13107 -0.04929 0.14005 -0.04929 C 0.14903 -0.04929 0.15197 -0.02537 0.15506 4.85667E-6 C 0.15893 0.02804 0.16202 0.05588 0.17193 0.05588 C 0.18106 0.05588 0.184 0.02804 0.18694 4.85667E-6 C 0.19096 -0.02537 0.19406 -0.04929 0.20303 -0.04929 C 0.21093 -0.04929 0.21495 -0.02537 0.21804 4.85667E-6 C 0.22098 0.02804 0.22501 0.05588 0.23398 0.05588 C 0.24296 0.05588 0.24605 0.02804 0.25008 4.85667E-6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7 0  C -0.0227 -0.02532  -0.0187 -0.04931  -0.0107 -0.04931  C -0.0017 -0.04931  0.0013 -0.02532  0.0043 0  C 0.0083 0.02799  0.0113 0.05597  0.0213 0.05597  C 0.0303 0.05597  0.0333 0.02799  0.0373 0  C 0.0393 -0.02532  0.0433 -0.04931  0.0523 -0.04931  C 0.0603 -0.04931  0.0643 -0.02532  0.0673 0  C 0.0703 0.02799  0.0743 0.05597  0.0833 0.05597  C 0.0923 0.05597  0.0993 0  0.0993 0  C 0.1023 -0.02532  0.1053 -0.04931  0.1143 -0.04931  C 0.1233 -0.04931  0.1263 -0.02532  0.1293 0  C 0.1333 0.02799  0.1363 0.05597  0.1463 0.05597  C 0.1553 0.05597  0.1583 0.02799  0.1613 0  C 0.1653 -0.02532  0.1683 -0.04931  0.1773 -0.04931  C 0.1853 -0.04931  0.1893 -0.02532  0.1923 0  C 0.1953 0.02799  0.1993 0.05597  0.2083 0.05597  C 0.2173 0.05597  0.2203 0.02799  0.2243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735</TotalTime>
  <Words>34</Words>
  <Application>Microsoft Office PowerPoint</Application>
  <PresentationFormat>Personnalisé</PresentationFormat>
  <Paragraphs>12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159</cp:revision>
  <dcterms:created xsi:type="dcterms:W3CDTF">2020-05-12T17:47:43Z</dcterms:created>
  <dcterms:modified xsi:type="dcterms:W3CDTF">2024-03-18T08:28:24Z</dcterms:modified>
</cp:coreProperties>
</file>