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GQKjXx3lKwNhMJQavh5q2w" hashData="gyX6d9AS1U6P2CR6x5SkwBodR2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620"/>
    <p:restoredTop sz="94660"/>
  </p:normalViewPr>
  <p:slideViewPr>
    <p:cSldViewPr>
      <p:cViewPr varScale="1">
        <p:scale>
          <a:sx n="61" d="100"/>
          <a:sy n="61" d="100"/>
        </p:scale>
        <p:origin x="-792" y="-8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21E8F8E8-6571-45D8-B69D-2F2D2A51FC5D}" type="datetimeFigureOut">
              <a:rPr lang="fr-FR" smtClean="0"/>
              <a:pPr/>
              <a:t>04/12/2023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43F3BC2-573E-4EDA-86C4-264F28E2C509}" type="slidenum">
              <a:rPr lang="fr-FR" smtClean="0"/>
              <a:pPr/>
              <a:t>‹N°›</a:t>
            </a:fld>
            <a:endParaRPr lang="fr-FR"/>
          </a:p>
        </p:txBody>
      </p:sp>
    </p:spTree>
  </p:cSld>
  <p:clrMapOvr>
    <a:masterClrMapping/>
  </p:clrMapOvr>
  <p:transition spd="slow" advClick="0" advTm="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1E8F8E8-6571-45D8-B69D-2F2D2A51FC5D}" type="datetimeFigureOut">
              <a:rPr lang="fr-FR" smtClean="0"/>
              <a:pPr/>
              <a:t>04/12/2023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43F3BC2-573E-4EDA-86C4-264F28E2C509}" type="slidenum">
              <a:rPr lang="fr-FR" smtClean="0"/>
              <a:pPr/>
              <a:t>‹N°›</a:t>
            </a:fld>
            <a:endParaRPr lang="fr-FR"/>
          </a:p>
        </p:txBody>
      </p:sp>
    </p:spTree>
  </p:cSld>
  <p:clrMapOvr>
    <a:masterClrMapping/>
  </p:clrMapOvr>
  <p:transition spd="slow" advClick="0" advTm="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21E8F8E8-6571-45D8-B69D-2F2D2A51FC5D}" type="datetimeFigureOut">
              <a:rPr lang="fr-FR" smtClean="0"/>
              <a:pPr/>
              <a:t>04/12/2023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43F3BC2-573E-4EDA-86C4-264F28E2C509}" type="slidenum">
              <a:rPr lang="fr-FR" smtClean="0"/>
              <a:pPr/>
              <a:t>‹N°›</a:t>
            </a:fld>
            <a:endParaRPr lang="fr-FR"/>
          </a:p>
        </p:txBody>
      </p:sp>
    </p:spTree>
  </p:cSld>
  <p:clrMapOvr>
    <a:masterClrMapping/>
  </p:clrMapOvr>
  <p:transition spd="slow" advClick="0" advTm="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1E8F8E8-6571-45D8-B69D-2F2D2A51FC5D}" type="datetimeFigureOut">
              <a:rPr lang="fr-FR" smtClean="0"/>
              <a:pPr/>
              <a:t>04/12/2023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43F3BC2-573E-4EDA-86C4-264F28E2C509}" type="slidenum">
              <a:rPr lang="fr-FR" smtClean="0"/>
              <a:pPr/>
              <a:t>‹N°›</a:t>
            </a:fld>
            <a:endParaRPr lang="fr-FR"/>
          </a:p>
        </p:txBody>
      </p:sp>
    </p:spTree>
  </p:cSld>
  <p:clrMapOvr>
    <a:masterClrMapping/>
  </p:clrMapOvr>
  <p:transition spd="slow" advClick="0" advTm="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1E8F8E8-6571-45D8-B69D-2F2D2A51FC5D}" type="datetimeFigureOut">
              <a:rPr lang="fr-FR" smtClean="0"/>
              <a:pPr/>
              <a:t>04/12/2023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143F3BC2-573E-4EDA-86C4-264F28E2C509}" type="slidenum">
              <a:rPr lang="fr-FR" smtClean="0"/>
              <a:pPr/>
              <a:t>‹N°›</a:t>
            </a:fld>
            <a:endParaRPr lang="fr-FR"/>
          </a:p>
        </p:txBody>
      </p:sp>
    </p:spTree>
  </p:cSld>
  <p:clrMapOvr>
    <a:masterClrMapping/>
  </p:clrMapOvr>
  <p:transition spd="slow" advClick="0" advTm="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21E8F8E8-6571-45D8-B69D-2F2D2A51FC5D}" type="datetimeFigureOut">
              <a:rPr lang="fr-FR" smtClean="0"/>
              <a:pPr/>
              <a:t>04/12/2023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143F3BC2-573E-4EDA-86C4-264F28E2C509}" type="slidenum">
              <a:rPr lang="fr-FR" smtClean="0"/>
              <a:pPr/>
              <a:t>‹N°›</a:t>
            </a:fld>
            <a:endParaRPr lang="fr-FR"/>
          </a:p>
        </p:txBody>
      </p:sp>
    </p:spTree>
  </p:cSld>
  <p:clrMapOvr>
    <a:masterClrMapping/>
  </p:clrMapOvr>
  <p:transition spd="slow" advClick="0" advTm="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21E8F8E8-6571-45D8-B69D-2F2D2A51FC5D}" type="datetimeFigureOut">
              <a:rPr lang="fr-FR" smtClean="0"/>
              <a:pPr/>
              <a:t>04/12/2023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143F3BC2-573E-4EDA-86C4-264F28E2C509}" type="slidenum">
              <a:rPr lang="fr-FR" smtClean="0"/>
              <a:pPr/>
              <a:t>‹N°›</a:t>
            </a:fld>
            <a:endParaRPr lang="fr-FR"/>
          </a:p>
        </p:txBody>
      </p:sp>
    </p:spTree>
  </p:cSld>
  <p:clrMapOvr>
    <a:masterClrMapping/>
  </p:clrMapOvr>
  <p:transition spd="slow" advClick="0" advTm="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21E8F8E8-6571-45D8-B69D-2F2D2A51FC5D}" type="datetimeFigureOut">
              <a:rPr lang="fr-FR" smtClean="0"/>
              <a:pPr/>
              <a:t>04/12/2023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43F3BC2-573E-4EDA-86C4-264F28E2C509}" type="slidenum">
              <a:rPr lang="fr-FR" smtClean="0"/>
              <a:pPr/>
              <a:t>‹N°›</a:t>
            </a:fld>
            <a:endParaRPr lang="fr-FR"/>
          </a:p>
        </p:txBody>
      </p:sp>
    </p:spTree>
  </p:cSld>
  <p:clrMapOvr>
    <a:masterClrMapping/>
  </p:clrMapOvr>
  <p:transition spd="slow" advClick="0" advTm="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21E8F8E8-6571-45D8-B69D-2F2D2A51FC5D}" type="datetimeFigureOut">
              <a:rPr lang="fr-FR" smtClean="0"/>
              <a:pPr/>
              <a:t>04/12/2023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143F3BC2-573E-4EDA-86C4-264F28E2C509}" type="slidenum">
              <a:rPr lang="fr-FR" smtClean="0"/>
              <a:pPr/>
              <a:t>‹N°›</a:t>
            </a:fld>
            <a:endParaRPr lang="fr-FR"/>
          </a:p>
        </p:txBody>
      </p:sp>
    </p:spTree>
  </p:cSld>
  <p:clrMapOvr>
    <a:masterClrMapping/>
  </p:clrMapOvr>
  <p:transition spd="slow" advClick="0" advTm="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1E8F8E8-6571-45D8-B69D-2F2D2A51FC5D}" type="datetimeFigureOut">
              <a:rPr lang="fr-FR" smtClean="0"/>
              <a:pPr/>
              <a:t>04/12/2023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43F3BC2-573E-4EDA-86C4-264F28E2C509}" type="slidenum">
              <a:rPr lang="fr-FR" smtClean="0"/>
              <a:pPr/>
              <a:t>‹N°›</a:t>
            </a:fld>
            <a:endParaRPr lang="fr-FR"/>
          </a:p>
        </p:txBody>
      </p:sp>
    </p:spTree>
  </p:cSld>
  <p:clrMapOvr>
    <a:masterClrMapping/>
  </p:clrMapOvr>
  <p:transition spd="slow" advClick="0" advTm="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1E8F8E8-6571-45D8-B69D-2F2D2A51FC5D}" type="datetimeFigureOut">
              <a:rPr lang="fr-FR" smtClean="0"/>
              <a:pPr/>
              <a:t>04/12/2023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143F3BC2-573E-4EDA-86C4-264F28E2C509}" type="slidenum">
              <a:rPr lang="fr-FR" smtClean="0"/>
              <a:pPr/>
              <a:t>‹N°›</a:t>
            </a:fld>
            <a:endParaRPr lang="fr-FR"/>
          </a:p>
        </p:txBody>
      </p:sp>
    </p:spTree>
  </p:cSld>
  <p:clrMapOvr>
    <a:masterClrMapping/>
  </p:clrMapOvr>
  <p:transition spd="slow" advClick="0" advTm="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86000"/>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E8F8E8-6571-45D8-B69D-2F2D2A51FC5D}" type="datetimeFigureOut">
              <a:rPr lang="fr-FR" smtClean="0"/>
              <a:pPr/>
              <a:t>04/12/2023</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3F3BC2-573E-4EDA-86C4-264F28E2C509}"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 Id="rId5" Type="http://schemas.openxmlformats.org/officeDocument/2006/relationships/image" Target="../media/image29.jpeg"/><Relationship Id="rId4" Type="http://schemas.openxmlformats.org/officeDocument/2006/relationships/image" Target="../media/image28.jpeg"/></Relationships>
</file>

<file path=ppt/slides/_rels/slide1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5" Type="http://schemas.openxmlformats.org/officeDocument/2006/relationships/image" Target="../media/image32.jpeg"/><Relationship Id="rId4" Type="http://schemas.openxmlformats.org/officeDocument/2006/relationships/image" Target="../media/image31.jpeg"/></Relationships>
</file>

<file path=ppt/slides/_rels/slide1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5" Type="http://schemas.openxmlformats.org/officeDocument/2006/relationships/image" Target="../media/image35.jpeg"/><Relationship Id="rId4" Type="http://schemas.openxmlformats.org/officeDocument/2006/relationships/image" Target="../media/image3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vue fortereesse.jpg"/>
          <p:cNvPicPr>
            <a:picLocks noChangeAspect="1"/>
          </p:cNvPicPr>
          <p:nvPr/>
        </p:nvPicPr>
        <p:blipFill>
          <a:blip r:embed="rId3"/>
          <a:stretch>
            <a:fillRect/>
          </a:stretch>
        </p:blipFill>
        <p:spPr>
          <a:xfrm>
            <a:off x="0" y="0"/>
            <a:ext cx="9144000" cy="6858000"/>
          </a:xfrm>
          <a:prstGeom prst="rect">
            <a:avLst/>
          </a:prstGeom>
        </p:spPr>
      </p:pic>
      <p:sp>
        <p:nvSpPr>
          <p:cNvPr id="3" name="Rectangle 2"/>
          <p:cNvSpPr/>
          <p:nvPr/>
        </p:nvSpPr>
        <p:spPr>
          <a:xfrm>
            <a:off x="0" y="0"/>
            <a:ext cx="6208752" cy="1754326"/>
          </a:xfrm>
          <a:prstGeom prst="rect">
            <a:avLst/>
          </a:prstGeom>
          <a:noFill/>
        </p:spPr>
        <p:txBody>
          <a:bodyPr wrap="none" lIns="91440" tIns="45720" rIns="91440" bIns="45720">
            <a:prstTxWarp prst="textDoubleWave1">
              <a:avLst/>
            </a:prstTxWarp>
            <a:spAutoFit/>
          </a:bodyPr>
          <a:lstStyle/>
          <a:p>
            <a:pPr algn="ctr"/>
            <a:r>
              <a:rPr lang="fr-FR" sz="4800" b="1" cap="none" spc="0" dirty="0" smtClean="0">
                <a:ln w="19050" cmpd="sng">
                  <a:gradFill>
                    <a:gsLst>
                      <a:gs pos="70000">
                        <a:schemeClr val="accent6">
                          <a:shade val="50000"/>
                          <a:satMod val="190000"/>
                        </a:schemeClr>
                      </a:gs>
                      <a:gs pos="0">
                        <a:schemeClr val="accent6">
                          <a:tint val="77000"/>
                          <a:satMod val="180000"/>
                        </a:schemeClr>
                      </a:gs>
                    </a:gsLst>
                    <a:lin ang="5400000"/>
                  </a:gradFill>
                  <a:prstDash val="solid"/>
                </a:ln>
                <a:solidFill>
                  <a:schemeClr val="tx2">
                    <a:lumMod val="40000"/>
                    <a:lumOff val="60000"/>
                  </a:schemeClr>
                </a:solidFill>
                <a:effectLst>
                  <a:outerShdw blurRad="50800" dist="40000" dir="5400000" algn="tl" rotWithShape="0">
                    <a:srgbClr val="000000">
                      <a:shade val="5000"/>
                      <a:satMod val="120000"/>
                      <a:alpha val="33000"/>
                    </a:srgbClr>
                  </a:outerShdw>
                </a:effectLst>
                <a:latin typeface="Monotype Corsiva" pitchFamily="66" charset="0"/>
              </a:rPr>
              <a:t>W U R T Z B O U R G</a:t>
            </a:r>
            <a:r>
              <a:rPr lang="fr-FR" sz="5400" b="1" cap="none" spc="0" dirty="0" smtClean="0">
                <a:ln w="19050" cmpd="sng">
                  <a:gradFill>
                    <a:gsLst>
                      <a:gs pos="70000">
                        <a:schemeClr val="accent6">
                          <a:shade val="50000"/>
                          <a:satMod val="190000"/>
                        </a:schemeClr>
                      </a:gs>
                      <a:gs pos="0">
                        <a:schemeClr val="accent6">
                          <a:tint val="77000"/>
                          <a:satMod val="180000"/>
                        </a:schemeClr>
                      </a:gs>
                    </a:gsLst>
                    <a:lin ang="5400000"/>
                  </a:gradFill>
                  <a:prstDash val="solid"/>
                </a:ln>
                <a:solidFill>
                  <a:schemeClr val="tx2">
                    <a:lumMod val="40000"/>
                    <a:lumOff val="60000"/>
                  </a:schemeClr>
                </a:solidFill>
                <a:effectLst>
                  <a:outerShdw blurRad="50800" dist="40000" dir="5400000" algn="tl" rotWithShape="0">
                    <a:srgbClr val="000000">
                      <a:shade val="5000"/>
                      <a:satMod val="120000"/>
                      <a:alpha val="33000"/>
                    </a:srgbClr>
                  </a:outerShdw>
                </a:effectLst>
                <a:latin typeface="Monotype Corsiva" pitchFamily="66" charset="0"/>
              </a:rPr>
              <a:t> </a:t>
            </a:r>
          </a:p>
          <a:p>
            <a:pPr algn="ctr"/>
            <a:r>
              <a:rPr lang="fr-FR" sz="5400" b="1" cap="none" spc="0" dirty="0" smtClean="0">
                <a:ln w="190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Monotype Corsiva" pitchFamily="66" charset="0"/>
              </a:rPr>
              <a:t>  </a:t>
            </a:r>
            <a:endParaRPr lang="fr-FR" sz="5400" b="1" cap="none" spc="0" dirty="0">
              <a:ln w="190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Monotype Corsiva" pitchFamily="66" charset="0"/>
            </a:endParaRPr>
          </a:p>
        </p:txBody>
      </p:sp>
      <p:sp>
        <p:nvSpPr>
          <p:cNvPr id="4" name="Rectangle 3"/>
          <p:cNvSpPr/>
          <p:nvPr/>
        </p:nvSpPr>
        <p:spPr>
          <a:xfrm>
            <a:off x="4286248" y="1142984"/>
            <a:ext cx="4714908" cy="902435"/>
          </a:xfrm>
          <a:prstGeom prst="rect">
            <a:avLst/>
          </a:prstGeom>
          <a:noFill/>
        </p:spPr>
        <p:txBody>
          <a:bodyPr wrap="none" lIns="91440" tIns="45720" rIns="91440" bIns="45720">
            <a:prstTxWarp prst="textWave1">
              <a:avLst/>
            </a:prstTxWarp>
            <a:spAutoFit/>
          </a:bodyPr>
          <a:lstStyle/>
          <a:p>
            <a:pPr algn="ctr"/>
            <a:r>
              <a:rPr lang="fr-FR" sz="4800" b="1" cap="none" spc="0" dirty="0" smtClean="0">
                <a:ln w="19050" cmpd="sng">
                  <a:gradFill>
                    <a:gsLst>
                      <a:gs pos="70000">
                        <a:schemeClr val="accent6">
                          <a:shade val="50000"/>
                          <a:satMod val="190000"/>
                        </a:schemeClr>
                      </a:gs>
                      <a:gs pos="0">
                        <a:schemeClr val="accent6">
                          <a:tint val="77000"/>
                          <a:satMod val="180000"/>
                        </a:schemeClr>
                      </a:gs>
                    </a:gsLst>
                    <a:lin ang="5400000"/>
                  </a:gradFill>
                  <a:prstDash val="solid"/>
                </a:ln>
                <a:solidFill>
                  <a:schemeClr val="tx2">
                    <a:lumMod val="40000"/>
                    <a:lumOff val="60000"/>
                  </a:schemeClr>
                </a:solidFill>
                <a:effectLst>
                  <a:outerShdw blurRad="50800" dist="40000" dir="5400000" algn="tl" rotWithShape="0">
                    <a:srgbClr val="000000">
                      <a:shade val="5000"/>
                      <a:satMod val="120000"/>
                      <a:alpha val="33000"/>
                    </a:srgbClr>
                  </a:outerShdw>
                </a:effectLst>
                <a:latin typeface="Monotype Corsiva" pitchFamily="66" charset="0"/>
              </a:rPr>
              <a:t>A U T R I C H E  </a:t>
            </a:r>
            <a:endParaRPr lang="fr-FR" sz="4800" b="1" cap="none" spc="0" dirty="0">
              <a:ln w="19050" cmpd="sng">
                <a:gradFill>
                  <a:gsLst>
                    <a:gs pos="70000">
                      <a:schemeClr val="accent6">
                        <a:shade val="50000"/>
                        <a:satMod val="190000"/>
                      </a:schemeClr>
                    </a:gs>
                    <a:gs pos="0">
                      <a:schemeClr val="accent6">
                        <a:tint val="77000"/>
                        <a:satMod val="180000"/>
                      </a:schemeClr>
                    </a:gs>
                  </a:gsLst>
                  <a:lin ang="5400000"/>
                </a:gradFill>
                <a:prstDash val="solid"/>
              </a:ln>
              <a:solidFill>
                <a:schemeClr val="tx2">
                  <a:lumMod val="40000"/>
                  <a:lumOff val="60000"/>
                </a:schemeClr>
              </a:solidFill>
              <a:effectLst>
                <a:outerShdw blurRad="50800" dist="40000" dir="5400000" algn="tl" rotWithShape="0">
                  <a:srgbClr val="000000">
                    <a:shade val="5000"/>
                    <a:satMod val="120000"/>
                    <a:alpha val="33000"/>
                  </a:srgbClr>
                </a:outerShdw>
              </a:effectLst>
              <a:latin typeface="Monotype Corsiva" pitchFamily="66" charset="0"/>
            </a:endParaRPr>
          </a:p>
        </p:txBody>
      </p:sp>
      <p:sp>
        <p:nvSpPr>
          <p:cNvPr id="5" name="ZoneTexte 4"/>
          <p:cNvSpPr txBox="1"/>
          <p:nvPr/>
        </p:nvSpPr>
        <p:spPr>
          <a:xfrm>
            <a:off x="3929058" y="4357694"/>
            <a:ext cx="2143140" cy="400110"/>
          </a:xfrm>
          <a:prstGeom prst="rect">
            <a:avLst/>
          </a:prstGeom>
          <a:noFill/>
        </p:spPr>
        <p:txBody>
          <a:bodyPr wrap="square" rtlCol="0">
            <a:spAutoFit/>
          </a:bodyPr>
          <a:lstStyle/>
          <a:p>
            <a:r>
              <a:rPr lang="fr-FR" sz="2000" b="1" dirty="0" err="1" smtClean="0">
                <a:solidFill>
                  <a:schemeClr val="bg1"/>
                </a:solidFill>
              </a:rPr>
              <a:t>automatic</a:t>
            </a:r>
            <a:endParaRPr lang="fr-FR" sz="2000" b="1" dirty="0">
              <a:solidFill>
                <a:schemeClr val="bg1"/>
              </a:solidFill>
            </a:endParaRPr>
          </a:p>
        </p:txBody>
      </p:sp>
    </p:spTree>
  </p:cSld>
  <p:clrMapOvr>
    <a:masterClrMapping/>
  </p:clrMapOvr>
  <p:transition spd="slow" advClick="0" advTm="16000">
    <p:sndAc>
      <p:stSnd>
        <p:snd r:embed="rId2" name="bruit- 2010-ricky-k.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0"/>
                                        <p:tgtEl>
                                          <p:spTgt spid="2"/>
                                        </p:tgtEl>
                                      </p:cBhvr>
                                    </p:animEffect>
                                  </p:childTnLst>
                                </p:cTn>
                              </p:par>
                              <p:par>
                                <p:cTn id="8" presetID="54" presetClass="entr" presetSubtype="0" accel="10000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5000" fill="hold"/>
                                        <p:tgtEl>
                                          <p:spTgt spid="2"/>
                                        </p:tgtEl>
                                        <p:attrNameLst>
                                          <p:attrName>ppt_w</p:attrName>
                                        </p:attrNameLst>
                                      </p:cBhvr>
                                      <p:tavLst>
                                        <p:tav tm="0">
                                          <p:val>
                                            <p:strVal val="#ppt_w*0.05"/>
                                          </p:val>
                                        </p:tav>
                                        <p:tav tm="100000">
                                          <p:val>
                                            <p:strVal val="#ppt_w"/>
                                          </p:val>
                                        </p:tav>
                                      </p:tavLst>
                                    </p:anim>
                                    <p:anim calcmode="lin" valueType="num">
                                      <p:cBhvr>
                                        <p:cTn id="11" dur="5000" fill="hold"/>
                                        <p:tgtEl>
                                          <p:spTgt spid="2"/>
                                        </p:tgtEl>
                                        <p:attrNameLst>
                                          <p:attrName>ppt_h</p:attrName>
                                        </p:attrNameLst>
                                      </p:cBhvr>
                                      <p:tavLst>
                                        <p:tav tm="0">
                                          <p:val>
                                            <p:strVal val="#ppt_h"/>
                                          </p:val>
                                        </p:tav>
                                        <p:tav tm="100000">
                                          <p:val>
                                            <p:strVal val="#ppt_h"/>
                                          </p:val>
                                        </p:tav>
                                      </p:tavLst>
                                    </p:anim>
                                    <p:anim calcmode="lin" valueType="num">
                                      <p:cBhvr>
                                        <p:cTn id="12" dur="5000" fill="hold"/>
                                        <p:tgtEl>
                                          <p:spTgt spid="2"/>
                                        </p:tgtEl>
                                        <p:attrNameLst>
                                          <p:attrName>ppt_x</p:attrName>
                                        </p:attrNameLst>
                                      </p:cBhvr>
                                      <p:tavLst>
                                        <p:tav tm="0">
                                          <p:val>
                                            <p:strVal val="#ppt_x-.2"/>
                                          </p:val>
                                        </p:tav>
                                        <p:tav tm="100000">
                                          <p:val>
                                            <p:strVal val="#ppt_x"/>
                                          </p:val>
                                        </p:tav>
                                      </p:tavLst>
                                    </p:anim>
                                    <p:anim calcmode="lin" valueType="num">
                                      <p:cBhvr>
                                        <p:cTn id="13" dur="5000" fill="hold"/>
                                        <p:tgtEl>
                                          <p:spTgt spid="2"/>
                                        </p:tgtEl>
                                        <p:attrNameLst>
                                          <p:attrName>ppt_y</p:attrName>
                                        </p:attrNameLst>
                                      </p:cBhvr>
                                      <p:tavLst>
                                        <p:tav tm="0">
                                          <p:val>
                                            <p:strVal val="#ppt_y"/>
                                          </p:val>
                                        </p:tav>
                                        <p:tav tm="100000">
                                          <p:val>
                                            <p:strVal val="#ppt_y"/>
                                          </p:val>
                                        </p:tav>
                                      </p:tavLst>
                                    </p:anim>
                                    <p:animEffect transition="in" filter="fade">
                                      <p:cBhvr>
                                        <p:cTn id="14" dur="5000"/>
                                        <p:tgtEl>
                                          <p:spTgt spid="2"/>
                                        </p:tgtEl>
                                      </p:cBhvr>
                                    </p:animEffect>
                                  </p:childTnLst>
                                </p:cTn>
                              </p:par>
                            </p:childTnLst>
                          </p:cTn>
                        </p:par>
                        <p:par>
                          <p:cTn id="15" fill="hold">
                            <p:stCondLst>
                              <p:cond delay="5000"/>
                            </p:stCondLst>
                            <p:childTnLst>
                              <p:par>
                                <p:cTn id="16" presetID="17" presetClass="entr" presetSubtype="10" fill="hold" nodeType="afterEffect">
                                  <p:stCondLst>
                                    <p:cond delay="50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p:cTn id="18" dur="3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9" dur="3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par>
                          <p:cTn id="20" fill="hold">
                            <p:stCondLst>
                              <p:cond delay="8500"/>
                            </p:stCondLst>
                            <p:childTnLst>
                              <p:par>
                                <p:cTn id="21" presetID="17" presetClass="entr" presetSubtype="10" fill="hold" nodeType="afterEffect">
                                  <p:stCondLst>
                                    <p:cond delay="200"/>
                                  </p:stCondLst>
                                  <p:childTnLst>
                                    <p:set>
                                      <p:cBhvr>
                                        <p:cTn id="22" dur="1" fill="hold">
                                          <p:stCondLst>
                                            <p:cond delay="0"/>
                                          </p:stCondLst>
                                        </p:cTn>
                                        <p:tgtEl>
                                          <p:spTgt spid="4">
                                            <p:txEl>
                                              <p:pRg st="0" end="0"/>
                                            </p:txEl>
                                          </p:spTgt>
                                        </p:tgtEl>
                                        <p:attrNameLst>
                                          <p:attrName>style.visibility</p:attrName>
                                        </p:attrNameLst>
                                      </p:cBhvr>
                                      <p:to>
                                        <p:strVal val="visible"/>
                                      </p:to>
                                    </p:set>
                                    <p:anim calcmode="lin" valueType="num">
                                      <p:cBhvr>
                                        <p:cTn id="23" dur="3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24" dur="3000" fill="hold"/>
                                        <p:tgtEl>
                                          <p:spTgt spid="4">
                                            <p:txEl>
                                              <p:pRg st="0" end="0"/>
                                            </p:txEl>
                                          </p:spTgt>
                                        </p:tgtEl>
                                        <p:attrNameLst>
                                          <p:attrName>ppt_h</p:attrName>
                                        </p:attrNameLst>
                                      </p:cBhvr>
                                      <p:tavLst>
                                        <p:tav tm="0">
                                          <p:val>
                                            <p:strVal val="#ppt_h"/>
                                          </p:val>
                                        </p:tav>
                                        <p:tav tm="100000">
                                          <p:val>
                                            <p:strVal val="#ppt_h"/>
                                          </p:val>
                                        </p:tav>
                                      </p:tavLst>
                                    </p:anim>
                                  </p:childTnLst>
                                </p:cTn>
                              </p:par>
                            </p:childTnLst>
                          </p:cTn>
                        </p:par>
                        <p:par>
                          <p:cTn id="25" fill="hold">
                            <p:stCondLst>
                              <p:cond delay="11700"/>
                            </p:stCondLst>
                            <p:childTnLst>
                              <p:par>
                                <p:cTn id="26" presetID="17" presetClass="entr" presetSubtype="10" fill="hold" nodeType="afterEffect">
                                  <p:stCondLst>
                                    <p:cond delay="100"/>
                                  </p:stCondLst>
                                  <p:childTnLst>
                                    <p:set>
                                      <p:cBhvr>
                                        <p:cTn id="27" dur="1" fill="hold">
                                          <p:stCondLst>
                                            <p:cond delay="0"/>
                                          </p:stCondLst>
                                        </p:cTn>
                                        <p:tgtEl>
                                          <p:spTgt spid="5">
                                            <p:txEl>
                                              <p:pRg st="0" end="0"/>
                                            </p:txEl>
                                          </p:spTgt>
                                        </p:tgtEl>
                                        <p:attrNameLst>
                                          <p:attrName>style.visibility</p:attrName>
                                        </p:attrNameLst>
                                      </p:cBhvr>
                                      <p:to>
                                        <p:strVal val="visible"/>
                                      </p:to>
                                    </p:set>
                                    <p:anim calcmode="lin" valueType="num">
                                      <p:cBhvr>
                                        <p:cTn id="28" dur="2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29" dur="2000" fill="hold"/>
                                        <p:tgtEl>
                                          <p:spTgt spid="5">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0" y="214290"/>
            <a:ext cx="9144000" cy="1938992"/>
          </a:xfrm>
          <a:prstGeom prst="rect">
            <a:avLst/>
          </a:prstGeom>
        </p:spPr>
        <p:txBody>
          <a:bodyPr wrap="square">
            <a:spAutoFit/>
          </a:bodyPr>
          <a:lstStyle/>
          <a:p>
            <a:r>
              <a:rPr lang="fr-FR" sz="2400" i="1" dirty="0" smtClean="0"/>
              <a:t>Située au Nord de la Bavière, Wurtzbourg (ou Würzburg en allemand) est connue pour être la porte d’entrée de la Route Romantique, une route touristique qui traverse la Bavière sur 350 km pour relier Wurtzbourg au Château de </a:t>
            </a:r>
            <a:r>
              <a:rPr lang="fr-FR" sz="2400" i="1" dirty="0" err="1" smtClean="0"/>
              <a:t>Neuschwanstein</a:t>
            </a:r>
            <a:r>
              <a:rPr lang="fr-FR" sz="2400" i="1" dirty="0" smtClean="0"/>
              <a:t> (le célèbre château qui a inspiré Disney pour le Château de la Belle au Bois Dormant).</a:t>
            </a:r>
            <a:endParaRPr lang="fr-FR" sz="2400" i="1" dirty="0"/>
          </a:p>
        </p:txBody>
      </p:sp>
      <p:sp>
        <p:nvSpPr>
          <p:cNvPr id="3" name="Rectangle 2"/>
          <p:cNvSpPr/>
          <p:nvPr/>
        </p:nvSpPr>
        <p:spPr>
          <a:xfrm>
            <a:off x="0" y="5072074"/>
            <a:ext cx="9144000" cy="1569660"/>
          </a:xfrm>
          <a:prstGeom prst="rect">
            <a:avLst/>
          </a:prstGeom>
        </p:spPr>
        <p:txBody>
          <a:bodyPr wrap="square">
            <a:spAutoFit/>
          </a:bodyPr>
          <a:lstStyle/>
          <a:p>
            <a:r>
              <a:rPr lang="fr-FR" sz="2400" i="1" dirty="0" smtClean="0"/>
              <a:t>la Résidence, un incroyable palais baroque construit au 18</a:t>
            </a:r>
            <a:r>
              <a:rPr lang="fr-FR" sz="2400" i="1" baseline="30000" dirty="0" smtClean="0"/>
              <a:t>ème</a:t>
            </a:r>
            <a:r>
              <a:rPr lang="fr-FR" sz="2400" i="1" dirty="0" smtClean="0"/>
              <a:t> siècle, construit par le prince-évêque Johann </a:t>
            </a:r>
            <a:r>
              <a:rPr lang="fr-FR" sz="2400" i="1" dirty="0" err="1" smtClean="0"/>
              <a:t>Philipp</a:t>
            </a:r>
            <a:r>
              <a:rPr lang="fr-FR" sz="2400" i="1" dirty="0" smtClean="0"/>
              <a:t> Franz </a:t>
            </a:r>
            <a:r>
              <a:rPr lang="fr-FR" sz="2400" i="1" dirty="0" err="1" smtClean="0"/>
              <a:t>von</a:t>
            </a:r>
            <a:r>
              <a:rPr lang="fr-FR" sz="2400" i="1" dirty="0" smtClean="0"/>
              <a:t> </a:t>
            </a:r>
            <a:r>
              <a:rPr lang="fr-FR" sz="2400" i="1" dirty="0" err="1" smtClean="0"/>
              <a:t>Schöborn</a:t>
            </a:r>
            <a:r>
              <a:rPr lang="fr-FR" sz="2400" i="1" dirty="0" smtClean="0"/>
              <a:t>. Malheureusement, celui-ci décédera quelques années seulement après le lancement des travaux et n’y résidera jamais</a:t>
            </a:r>
            <a:endParaRPr lang="fr-FR" sz="2400" i="1" dirty="0"/>
          </a:p>
        </p:txBody>
      </p:sp>
      <p:sp>
        <p:nvSpPr>
          <p:cNvPr id="5" name="Rectangle 4"/>
          <p:cNvSpPr/>
          <p:nvPr/>
        </p:nvSpPr>
        <p:spPr>
          <a:xfrm>
            <a:off x="2286000" y="1997839"/>
            <a:ext cx="4572000" cy="369332"/>
          </a:xfrm>
          <a:prstGeom prst="rect">
            <a:avLst/>
          </a:prstGeom>
        </p:spPr>
        <p:txBody>
          <a:bodyPr>
            <a:spAutoFit/>
          </a:bodyPr>
          <a:lstStyle/>
          <a:p>
            <a:r>
              <a:rPr lang="fr-FR" dirty="0" smtClean="0"/>
              <a:t>. </a:t>
            </a:r>
            <a:endParaRPr lang="fr-FR" dirty="0"/>
          </a:p>
        </p:txBody>
      </p:sp>
      <p:sp>
        <p:nvSpPr>
          <p:cNvPr id="6" name="Rectangle 5"/>
          <p:cNvSpPr/>
          <p:nvPr/>
        </p:nvSpPr>
        <p:spPr>
          <a:xfrm>
            <a:off x="0" y="2357430"/>
            <a:ext cx="9144000" cy="2677656"/>
          </a:xfrm>
          <a:prstGeom prst="rect">
            <a:avLst/>
          </a:prstGeom>
        </p:spPr>
        <p:txBody>
          <a:bodyPr wrap="square">
            <a:spAutoFit/>
          </a:bodyPr>
          <a:lstStyle/>
          <a:p>
            <a:r>
              <a:rPr lang="fr-FR" sz="2400" i="1" dirty="0" smtClean="0"/>
              <a:t>La forteresse de </a:t>
            </a:r>
            <a:r>
              <a:rPr lang="fr-FR" sz="2400" i="1" dirty="0" err="1" smtClean="0"/>
              <a:t>Marienberg</a:t>
            </a:r>
            <a:r>
              <a:rPr lang="fr-FR" sz="2400" i="1" dirty="0" smtClean="0"/>
              <a:t> et la Résidence, inscrite au patrimoine mondial de l’UNESCO avec les jardins de la Cour et la place de la Résidence, sont d’autres emblèmes connus de Wurtzbourg, tout comme le Vieux pont sur le Main, long de 180 mètres et orné d’imposantes figures sacrées.</a:t>
            </a:r>
            <a:r>
              <a:rPr lang="fr-FR" sz="2400" dirty="0" smtClean="0"/>
              <a:t> </a:t>
            </a:r>
            <a:r>
              <a:rPr lang="fr-FR" sz="2400" i="1" dirty="0" smtClean="0"/>
              <a:t>La situation de la ville, implantée sur les deux rives du Main et nichée au cœur d’idylliques vignobles, est une autre de ses caractéristiques.</a:t>
            </a:r>
            <a:endParaRPr lang="fr-FR" sz="2400" i="1" dirty="0"/>
          </a:p>
        </p:txBody>
      </p:sp>
    </p:spTree>
  </p:cSld>
  <p:clrMapOvr>
    <a:masterClrMapping/>
  </p:clrMapOvr>
  <p:transition spd="slow" advClick="0"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0.7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2000" fill="hold"/>
                                        <p:tgtEl>
                                          <p:spTgt spid="6"/>
                                        </p:tgtEl>
                                        <p:attrNameLst>
                                          <p:attrName>ppt_w</p:attrName>
                                        </p:attrNameLst>
                                      </p:cBhvr>
                                      <p:tavLst>
                                        <p:tav tm="0">
                                          <p:val>
                                            <p:strVal val="#ppt_w*0.70"/>
                                          </p:val>
                                        </p:tav>
                                        <p:tav tm="100000">
                                          <p:val>
                                            <p:strVal val="#ppt_w"/>
                                          </p:val>
                                        </p:tav>
                                      </p:tavLst>
                                    </p:anim>
                                    <p:anim calcmode="lin" valueType="num">
                                      <p:cBhvr>
                                        <p:cTn id="13" dur="2000" fill="hold"/>
                                        <p:tgtEl>
                                          <p:spTgt spid="6"/>
                                        </p:tgtEl>
                                        <p:attrNameLst>
                                          <p:attrName>ppt_h</p:attrName>
                                        </p:attrNameLst>
                                      </p:cBhvr>
                                      <p:tavLst>
                                        <p:tav tm="0">
                                          <p:val>
                                            <p:strVal val="#ppt_h"/>
                                          </p:val>
                                        </p:tav>
                                        <p:tav tm="100000">
                                          <p:val>
                                            <p:strVal val="#ppt_h"/>
                                          </p:val>
                                        </p:tav>
                                      </p:tavLst>
                                    </p:anim>
                                    <p:animEffect transition="in" filter="fade">
                                      <p:cBhvr>
                                        <p:cTn id="14" dur="2000"/>
                                        <p:tgtEl>
                                          <p:spTgt spid="6"/>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2000" fill="hold"/>
                                        <p:tgtEl>
                                          <p:spTgt spid="3"/>
                                        </p:tgtEl>
                                        <p:attrNameLst>
                                          <p:attrName>ppt_w</p:attrName>
                                        </p:attrNameLst>
                                      </p:cBhvr>
                                      <p:tavLst>
                                        <p:tav tm="0">
                                          <p:val>
                                            <p:strVal val="#ppt_w*0.70"/>
                                          </p:val>
                                        </p:tav>
                                        <p:tav tm="100000">
                                          <p:val>
                                            <p:strVal val="#ppt_w"/>
                                          </p:val>
                                        </p:tav>
                                      </p:tavLst>
                                    </p:anim>
                                    <p:anim calcmode="lin" valueType="num">
                                      <p:cBhvr>
                                        <p:cTn id="18" dur="2000" fill="hold"/>
                                        <p:tgtEl>
                                          <p:spTgt spid="3"/>
                                        </p:tgtEl>
                                        <p:attrNameLst>
                                          <p:attrName>ppt_h</p:attrName>
                                        </p:attrNameLst>
                                      </p:cBhvr>
                                      <p:tavLst>
                                        <p:tav tm="0">
                                          <p:val>
                                            <p:strVal val="#ppt_h"/>
                                          </p:val>
                                        </p:tav>
                                        <p:tav tm="100000">
                                          <p:val>
                                            <p:strVal val="#ppt_h"/>
                                          </p:val>
                                        </p:tav>
                                      </p:tavLst>
                                    </p:anim>
                                    <p:animEffect transition="in" filter="fade">
                                      <p:cBhvr>
                                        <p:cTn id="1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vue.jpg"/>
          <p:cNvPicPr>
            <a:picLocks noChangeAspect="1"/>
          </p:cNvPicPr>
          <p:nvPr/>
        </p:nvPicPr>
        <p:blipFill>
          <a:blip r:embed="rId2"/>
          <a:stretch>
            <a:fillRect/>
          </a:stretch>
        </p:blipFill>
        <p:spPr>
          <a:xfrm>
            <a:off x="0" y="0"/>
            <a:ext cx="9144000" cy="6858000"/>
          </a:xfrm>
          <a:prstGeom prst="rect">
            <a:avLst/>
          </a:prstGeom>
        </p:spPr>
      </p:pic>
      <p:pic>
        <p:nvPicPr>
          <p:cNvPr id="3" name="Image 2" descr="pont30.jpg"/>
          <p:cNvPicPr>
            <a:picLocks noChangeAspect="1"/>
          </p:cNvPicPr>
          <p:nvPr/>
        </p:nvPicPr>
        <p:blipFill>
          <a:blip r:embed="rId3"/>
          <a:stretch>
            <a:fillRect/>
          </a:stretch>
        </p:blipFill>
        <p:spPr>
          <a:xfrm>
            <a:off x="0" y="0"/>
            <a:ext cx="9144000" cy="6858000"/>
          </a:xfrm>
          <a:prstGeom prst="rect">
            <a:avLst/>
          </a:prstGeom>
        </p:spPr>
      </p:pic>
      <p:pic>
        <p:nvPicPr>
          <p:cNvPr id="4" name="Image 3" descr="pont.jpg"/>
          <p:cNvPicPr>
            <a:picLocks noChangeAspect="1"/>
          </p:cNvPicPr>
          <p:nvPr/>
        </p:nvPicPr>
        <p:blipFill>
          <a:blip r:embed="rId4"/>
          <a:stretch>
            <a:fillRect/>
          </a:stretch>
        </p:blipFill>
        <p:spPr>
          <a:xfrm>
            <a:off x="0" y="0"/>
            <a:ext cx="9144000" cy="6858000"/>
          </a:xfrm>
          <a:prstGeom prst="rect">
            <a:avLst/>
          </a:prstGeom>
        </p:spPr>
      </p:pic>
      <p:pic>
        <p:nvPicPr>
          <p:cNvPr id="5" name="Image 4" descr="pont8.jpg"/>
          <p:cNvPicPr>
            <a:picLocks noChangeAspect="1"/>
          </p:cNvPicPr>
          <p:nvPr/>
        </p:nvPicPr>
        <p:blipFill>
          <a:blip r:embed="rId5"/>
          <a:stretch>
            <a:fillRect/>
          </a:stretch>
        </p:blipFill>
        <p:spPr>
          <a:xfrm>
            <a:off x="0" y="0"/>
            <a:ext cx="9144000" cy="6858000"/>
          </a:xfrm>
          <a:prstGeom prst="rect">
            <a:avLst/>
          </a:prstGeom>
        </p:spPr>
      </p:pic>
    </p:spTree>
  </p:cSld>
  <p:clrMapOvr>
    <a:masterClrMapping/>
  </p:clrMapOvr>
  <p:transition spd="slow" advClick="0"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vertical)">
                                      <p:cBhvr>
                                        <p:cTn id="7" dur="5000"/>
                                        <p:tgtEl>
                                          <p:spTgt spid="2"/>
                                        </p:tgtEl>
                                      </p:cBhvr>
                                    </p:animEffect>
                                  </p:childTnLst>
                                </p:cTn>
                              </p:par>
                              <p:par>
                                <p:cTn id="8" presetID="17" presetClass="entr" presetSubtype="1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5000" fill="hold"/>
                                        <p:tgtEl>
                                          <p:spTgt spid="2"/>
                                        </p:tgtEl>
                                        <p:attrNameLst>
                                          <p:attrName>ppt_w</p:attrName>
                                        </p:attrNameLst>
                                      </p:cBhvr>
                                      <p:tavLst>
                                        <p:tav tm="0">
                                          <p:val>
                                            <p:fltVal val="0"/>
                                          </p:val>
                                        </p:tav>
                                        <p:tav tm="100000">
                                          <p:val>
                                            <p:strVal val="#ppt_w"/>
                                          </p:val>
                                        </p:tav>
                                      </p:tavLst>
                                    </p:anim>
                                    <p:anim calcmode="lin" valueType="num">
                                      <p:cBhvr>
                                        <p:cTn id="11" dur="5000" fill="hold"/>
                                        <p:tgtEl>
                                          <p:spTgt spid="2"/>
                                        </p:tgtEl>
                                        <p:attrNameLst>
                                          <p:attrName>ppt_h</p:attrName>
                                        </p:attrNameLst>
                                      </p:cBhvr>
                                      <p:tavLst>
                                        <p:tav tm="0">
                                          <p:val>
                                            <p:strVal val="#ppt_h"/>
                                          </p:val>
                                        </p:tav>
                                        <p:tav tm="100000">
                                          <p:val>
                                            <p:strVal val="#ppt_h"/>
                                          </p:val>
                                        </p:tav>
                                      </p:tavLst>
                                    </p:anim>
                                  </p:childTnLst>
                                </p:cTn>
                              </p:par>
                            </p:childTnLst>
                          </p:cTn>
                        </p:par>
                        <p:par>
                          <p:cTn id="12" fill="hold">
                            <p:stCondLst>
                              <p:cond delay="5000"/>
                            </p:stCondLst>
                            <p:childTnLst>
                              <p:par>
                                <p:cTn id="13" presetID="13" presetClass="exit" presetSubtype="32" fill="hold" nodeType="afterEffect">
                                  <p:stCondLst>
                                    <p:cond delay="3000"/>
                                  </p:stCondLst>
                                  <p:childTnLst>
                                    <p:animEffect transition="out" filter="plus(out)">
                                      <p:cBhvr>
                                        <p:cTn id="14" dur="5000"/>
                                        <p:tgtEl>
                                          <p:spTgt spid="2"/>
                                        </p:tgtEl>
                                      </p:cBhvr>
                                    </p:animEffect>
                                    <p:set>
                                      <p:cBhvr>
                                        <p:cTn id="15" dur="1" fill="hold">
                                          <p:stCondLst>
                                            <p:cond delay="4999"/>
                                          </p:stCondLst>
                                        </p:cTn>
                                        <p:tgtEl>
                                          <p:spTgt spid="2"/>
                                        </p:tgtEl>
                                        <p:attrNameLst>
                                          <p:attrName>style.visibility</p:attrName>
                                        </p:attrNameLst>
                                      </p:cBhvr>
                                      <p:to>
                                        <p:strVal val="hidden"/>
                                      </p:to>
                                    </p:set>
                                  </p:childTnLst>
                                </p:cTn>
                              </p:par>
                              <p:par>
                                <p:cTn id="16" presetID="53" presetClass="entr" presetSubtype="0" fill="hold" nodeType="withEffect">
                                  <p:stCondLst>
                                    <p:cond delay="300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ppt_w</p:attrName>
                                        </p:attrNameLst>
                                      </p:cBhvr>
                                      <p:tavLst>
                                        <p:tav tm="0">
                                          <p:val>
                                            <p:fltVal val="0"/>
                                          </p:val>
                                        </p:tav>
                                        <p:tav tm="100000">
                                          <p:val>
                                            <p:strVal val="#ppt_w"/>
                                          </p:val>
                                        </p:tav>
                                      </p:tavLst>
                                    </p:anim>
                                    <p:anim calcmode="lin" valueType="num">
                                      <p:cBhvr>
                                        <p:cTn id="19" dur="5000" fill="hold"/>
                                        <p:tgtEl>
                                          <p:spTgt spid="3"/>
                                        </p:tgtEl>
                                        <p:attrNameLst>
                                          <p:attrName>ppt_h</p:attrName>
                                        </p:attrNameLst>
                                      </p:cBhvr>
                                      <p:tavLst>
                                        <p:tav tm="0">
                                          <p:val>
                                            <p:fltVal val="0"/>
                                          </p:val>
                                        </p:tav>
                                        <p:tav tm="100000">
                                          <p:val>
                                            <p:strVal val="#ppt_h"/>
                                          </p:val>
                                        </p:tav>
                                      </p:tavLst>
                                    </p:anim>
                                    <p:animEffect transition="in" filter="fade">
                                      <p:cBhvr>
                                        <p:cTn id="20" dur="5000"/>
                                        <p:tgtEl>
                                          <p:spTgt spid="3"/>
                                        </p:tgtEl>
                                      </p:cBhvr>
                                    </p:animEffect>
                                  </p:childTnLst>
                                </p:cTn>
                              </p:par>
                            </p:childTnLst>
                          </p:cTn>
                        </p:par>
                        <p:par>
                          <p:cTn id="21" fill="hold">
                            <p:stCondLst>
                              <p:cond delay="13000"/>
                            </p:stCondLst>
                            <p:childTnLst>
                              <p:par>
                                <p:cTn id="22" presetID="10" presetClass="exit" presetSubtype="0" fill="hold" nodeType="afterEffect">
                                  <p:stCondLst>
                                    <p:cond delay="3000"/>
                                  </p:stCondLst>
                                  <p:childTnLst>
                                    <p:animEffect transition="out" filter="fade">
                                      <p:cBhvr>
                                        <p:cTn id="23" dur="5000"/>
                                        <p:tgtEl>
                                          <p:spTgt spid="3"/>
                                        </p:tgtEl>
                                      </p:cBhvr>
                                    </p:animEffect>
                                    <p:set>
                                      <p:cBhvr>
                                        <p:cTn id="24" dur="1" fill="hold">
                                          <p:stCondLst>
                                            <p:cond delay="4999"/>
                                          </p:stCondLst>
                                        </p:cTn>
                                        <p:tgtEl>
                                          <p:spTgt spid="3"/>
                                        </p:tgtEl>
                                        <p:attrNameLst>
                                          <p:attrName>style.visibility</p:attrName>
                                        </p:attrNameLst>
                                      </p:cBhvr>
                                      <p:to>
                                        <p:strVal val="hidden"/>
                                      </p:to>
                                    </p:set>
                                  </p:childTnLst>
                                </p:cTn>
                              </p:par>
                              <p:par>
                                <p:cTn id="25" presetID="53" presetClass="entr" presetSubtype="0" fill="hold" nodeType="withEffect">
                                  <p:stCondLst>
                                    <p:cond delay="300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0" fill="hold"/>
                                        <p:tgtEl>
                                          <p:spTgt spid="4"/>
                                        </p:tgtEl>
                                        <p:attrNameLst>
                                          <p:attrName>ppt_w</p:attrName>
                                        </p:attrNameLst>
                                      </p:cBhvr>
                                      <p:tavLst>
                                        <p:tav tm="0">
                                          <p:val>
                                            <p:fltVal val="0"/>
                                          </p:val>
                                        </p:tav>
                                        <p:tav tm="100000">
                                          <p:val>
                                            <p:strVal val="#ppt_w"/>
                                          </p:val>
                                        </p:tav>
                                      </p:tavLst>
                                    </p:anim>
                                    <p:anim calcmode="lin" valueType="num">
                                      <p:cBhvr>
                                        <p:cTn id="28" dur="5000" fill="hold"/>
                                        <p:tgtEl>
                                          <p:spTgt spid="4"/>
                                        </p:tgtEl>
                                        <p:attrNameLst>
                                          <p:attrName>ppt_h</p:attrName>
                                        </p:attrNameLst>
                                      </p:cBhvr>
                                      <p:tavLst>
                                        <p:tav tm="0">
                                          <p:val>
                                            <p:fltVal val="0"/>
                                          </p:val>
                                        </p:tav>
                                        <p:tav tm="100000">
                                          <p:val>
                                            <p:strVal val="#ppt_h"/>
                                          </p:val>
                                        </p:tav>
                                      </p:tavLst>
                                    </p:anim>
                                    <p:animEffect transition="in" filter="fade">
                                      <p:cBhvr>
                                        <p:cTn id="29" dur="5000"/>
                                        <p:tgtEl>
                                          <p:spTgt spid="4"/>
                                        </p:tgtEl>
                                      </p:cBhvr>
                                    </p:animEffect>
                                  </p:childTnLst>
                                </p:cTn>
                              </p:par>
                            </p:childTnLst>
                          </p:cTn>
                        </p:par>
                        <p:par>
                          <p:cTn id="30" fill="hold">
                            <p:stCondLst>
                              <p:cond delay="21000"/>
                            </p:stCondLst>
                            <p:childTnLst>
                              <p:par>
                                <p:cTn id="31" presetID="6" presetClass="exit" presetSubtype="16" fill="hold" nodeType="afterEffect">
                                  <p:stCondLst>
                                    <p:cond delay="3000"/>
                                  </p:stCondLst>
                                  <p:childTnLst>
                                    <p:animEffect transition="out" filter="circle(in)">
                                      <p:cBhvr>
                                        <p:cTn id="32" dur="5000"/>
                                        <p:tgtEl>
                                          <p:spTgt spid="4"/>
                                        </p:tgtEl>
                                      </p:cBhvr>
                                    </p:animEffect>
                                    <p:set>
                                      <p:cBhvr>
                                        <p:cTn id="33" dur="1" fill="hold">
                                          <p:stCondLst>
                                            <p:cond delay="4999"/>
                                          </p:stCondLst>
                                        </p:cTn>
                                        <p:tgtEl>
                                          <p:spTgt spid="4"/>
                                        </p:tgtEl>
                                        <p:attrNameLst>
                                          <p:attrName>style.visibility</p:attrName>
                                        </p:attrNameLst>
                                      </p:cBhvr>
                                      <p:to>
                                        <p:strVal val="hidden"/>
                                      </p:to>
                                    </p:set>
                                  </p:childTnLst>
                                </p:cTn>
                              </p:par>
                              <p:par>
                                <p:cTn id="34" presetID="53" presetClass="exit" presetSubtype="0" fill="hold" nodeType="withEffect">
                                  <p:stCondLst>
                                    <p:cond delay="3000"/>
                                  </p:stCondLst>
                                  <p:childTnLst>
                                    <p:anim calcmode="lin" valueType="num">
                                      <p:cBhvr>
                                        <p:cTn id="35" dur="5000"/>
                                        <p:tgtEl>
                                          <p:spTgt spid="4"/>
                                        </p:tgtEl>
                                        <p:attrNameLst>
                                          <p:attrName>ppt_w</p:attrName>
                                        </p:attrNameLst>
                                      </p:cBhvr>
                                      <p:tavLst>
                                        <p:tav tm="0">
                                          <p:val>
                                            <p:strVal val="ppt_w"/>
                                          </p:val>
                                        </p:tav>
                                        <p:tav tm="100000">
                                          <p:val>
                                            <p:fltVal val="0"/>
                                          </p:val>
                                        </p:tav>
                                      </p:tavLst>
                                    </p:anim>
                                    <p:anim calcmode="lin" valueType="num">
                                      <p:cBhvr>
                                        <p:cTn id="36" dur="5000"/>
                                        <p:tgtEl>
                                          <p:spTgt spid="4"/>
                                        </p:tgtEl>
                                        <p:attrNameLst>
                                          <p:attrName>ppt_h</p:attrName>
                                        </p:attrNameLst>
                                      </p:cBhvr>
                                      <p:tavLst>
                                        <p:tav tm="0">
                                          <p:val>
                                            <p:strVal val="ppt_h"/>
                                          </p:val>
                                        </p:tav>
                                        <p:tav tm="100000">
                                          <p:val>
                                            <p:fltVal val="0"/>
                                          </p:val>
                                        </p:tav>
                                      </p:tavLst>
                                    </p:anim>
                                    <p:animEffect transition="out" filter="fade">
                                      <p:cBhvr>
                                        <p:cTn id="37" dur="5000"/>
                                        <p:tgtEl>
                                          <p:spTgt spid="4"/>
                                        </p:tgtEl>
                                      </p:cBhvr>
                                    </p:animEffect>
                                    <p:set>
                                      <p:cBhvr>
                                        <p:cTn id="38" dur="1" fill="hold">
                                          <p:stCondLst>
                                            <p:cond delay="4999"/>
                                          </p:stCondLst>
                                        </p:cTn>
                                        <p:tgtEl>
                                          <p:spTgt spid="4"/>
                                        </p:tgtEl>
                                        <p:attrNameLst>
                                          <p:attrName>style.visibility</p:attrName>
                                        </p:attrNameLst>
                                      </p:cBhvr>
                                      <p:to>
                                        <p:strVal val="hidden"/>
                                      </p:to>
                                    </p:set>
                                  </p:childTnLst>
                                </p:cTn>
                              </p:par>
                              <p:par>
                                <p:cTn id="39" presetID="16" presetClass="entr" presetSubtype="21" fill="hold" nodeType="withEffect">
                                  <p:stCondLst>
                                    <p:cond delay="3000"/>
                                  </p:stCondLst>
                                  <p:childTnLst>
                                    <p:set>
                                      <p:cBhvr>
                                        <p:cTn id="40" dur="1" fill="hold">
                                          <p:stCondLst>
                                            <p:cond delay="0"/>
                                          </p:stCondLst>
                                        </p:cTn>
                                        <p:tgtEl>
                                          <p:spTgt spid="5"/>
                                        </p:tgtEl>
                                        <p:attrNameLst>
                                          <p:attrName>style.visibility</p:attrName>
                                        </p:attrNameLst>
                                      </p:cBhvr>
                                      <p:to>
                                        <p:strVal val="visible"/>
                                      </p:to>
                                    </p:set>
                                    <p:animEffect transition="in" filter="barn(inVertical)">
                                      <p:cBhvr>
                                        <p:cTn id="41"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2" name="Image 1" descr="pont8.jpg"/>
          <p:cNvPicPr>
            <a:picLocks noChangeAspect="1"/>
          </p:cNvPicPr>
          <p:nvPr/>
        </p:nvPicPr>
        <p:blipFill>
          <a:blip r:embed="rId2"/>
          <a:stretch>
            <a:fillRect/>
          </a:stretch>
        </p:blipFill>
        <p:spPr>
          <a:xfrm>
            <a:off x="0" y="0"/>
            <a:ext cx="9144000" cy="6858000"/>
          </a:xfrm>
          <a:prstGeom prst="rect">
            <a:avLst/>
          </a:prstGeom>
        </p:spPr>
      </p:pic>
      <p:pic>
        <p:nvPicPr>
          <p:cNvPr id="3" name="Image 2" descr="pont12.jpg"/>
          <p:cNvPicPr>
            <a:picLocks noChangeAspect="1"/>
          </p:cNvPicPr>
          <p:nvPr/>
        </p:nvPicPr>
        <p:blipFill>
          <a:blip r:embed="rId3"/>
          <a:stretch>
            <a:fillRect/>
          </a:stretch>
        </p:blipFill>
        <p:spPr>
          <a:xfrm>
            <a:off x="0" y="0"/>
            <a:ext cx="9144000" cy="6858000"/>
          </a:xfrm>
          <a:prstGeom prst="rect">
            <a:avLst/>
          </a:prstGeom>
        </p:spPr>
      </p:pic>
      <p:pic>
        <p:nvPicPr>
          <p:cNvPr id="4" name="Image 3" descr="chapelle st marie.jpg"/>
          <p:cNvPicPr>
            <a:picLocks noChangeAspect="1"/>
          </p:cNvPicPr>
          <p:nvPr/>
        </p:nvPicPr>
        <p:blipFill>
          <a:blip r:embed="rId4"/>
          <a:stretch>
            <a:fillRect/>
          </a:stretch>
        </p:blipFill>
        <p:spPr>
          <a:xfrm>
            <a:off x="0" y="0"/>
            <a:ext cx="9144000" cy="6858000"/>
          </a:xfrm>
          <a:prstGeom prst="rect">
            <a:avLst/>
          </a:prstGeom>
        </p:spPr>
      </p:pic>
      <p:pic>
        <p:nvPicPr>
          <p:cNvPr id="5" name="Image 4" descr="chapelle st marie int.jpg"/>
          <p:cNvPicPr>
            <a:picLocks noChangeAspect="1"/>
          </p:cNvPicPr>
          <p:nvPr/>
        </p:nvPicPr>
        <p:blipFill>
          <a:blip r:embed="rId5"/>
          <a:stretch>
            <a:fillRect/>
          </a:stretch>
        </p:blipFill>
        <p:spPr>
          <a:xfrm>
            <a:off x="0" y="0"/>
            <a:ext cx="9144000" cy="6858000"/>
          </a:xfrm>
          <a:prstGeom prst="rect">
            <a:avLst/>
          </a:prstGeom>
        </p:spPr>
      </p:pic>
    </p:spTree>
  </p:cSld>
  <p:clrMapOvr>
    <a:masterClrMapping/>
  </p:clrMapOvr>
  <p:transition spd="slow"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5000"/>
                                        <p:tgtEl>
                                          <p:spTgt spid="2"/>
                                        </p:tgtEl>
                                      </p:cBhvr>
                                    </p:animEffect>
                                    <p:set>
                                      <p:cBhvr>
                                        <p:cTn id="7" dur="1" fill="hold">
                                          <p:stCondLst>
                                            <p:cond delay="4999"/>
                                          </p:stCondLst>
                                        </p:cTn>
                                        <p:tgtEl>
                                          <p:spTgt spid="2"/>
                                        </p:tgtEl>
                                        <p:attrNameLst>
                                          <p:attrName>style.visibility</p:attrName>
                                        </p:attrNameLst>
                                      </p:cBhvr>
                                      <p:to>
                                        <p:strVal val="hidden"/>
                                      </p:to>
                                    </p:set>
                                  </p:childTnLst>
                                </p:cTn>
                              </p:par>
                              <p:par>
                                <p:cTn id="8" presetID="3" presetClass="entr" presetSubtype="5" fill="hold" nodeType="withEffect">
                                  <p:stCondLst>
                                    <p:cond delay="0"/>
                                  </p:stCondLst>
                                  <p:iterate type="lt">
                                    <p:tmPct val="0"/>
                                  </p:iterate>
                                  <p:childTnLst>
                                    <p:set>
                                      <p:cBhvr>
                                        <p:cTn id="9" dur="1" fill="hold">
                                          <p:stCondLst>
                                            <p:cond delay="0"/>
                                          </p:stCondLst>
                                        </p:cTn>
                                        <p:tgtEl>
                                          <p:spTgt spid="3"/>
                                        </p:tgtEl>
                                        <p:attrNameLst>
                                          <p:attrName>style.visibility</p:attrName>
                                        </p:attrNameLst>
                                      </p:cBhvr>
                                      <p:to>
                                        <p:strVal val="visible"/>
                                      </p:to>
                                    </p:set>
                                    <p:animEffect transition="in" filter="blinds(vertical)">
                                      <p:cBhvr>
                                        <p:cTn id="10" dur="8000"/>
                                        <p:tgtEl>
                                          <p:spTgt spid="3"/>
                                        </p:tgtEl>
                                      </p:cBhvr>
                                    </p:animEffect>
                                  </p:childTnLst>
                                </p:cTn>
                              </p:par>
                              <p:par>
                                <p:cTn id="11" presetID="52" presetClass="entr" presetSubtype="0" fill="hold" nodeType="withEffect">
                                  <p:stCondLst>
                                    <p:cond delay="0"/>
                                  </p:stCondLst>
                                  <p:iterate type="lt">
                                    <p:tmPct val="0"/>
                                  </p:iterate>
                                  <p:childTnLst>
                                    <p:set>
                                      <p:cBhvr>
                                        <p:cTn id="12" dur="1" fill="hold">
                                          <p:stCondLst>
                                            <p:cond delay="0"/>
                                          </p:stCondLst>
                                        </p:cTn>
                                        <p:tgtEl>
                                          <p:spTgt spid="3"/>
                                        </p:tgtEl>
                                        <p:attrNameLst>
                                          <p:attrName>style.visibility</p:attrName>
                                        </p:attrNameLst>
                                      </p:cBhvr>
                                      <p:to>
                                        <p:strVal val="visible"/>
                                      </p:to>
                                    </p:set>
                                    <p:animScale>
                                      <p:cBhvr>
                                        <p:cTn id="13" dur="8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8000" decel="50000" fill="hold">
                                          <p:stCondLst>
                                            <p:cond delay="0"/>
                                          </p:stCondLst>
                                        </p:cTn>
                                        <p:tgtEl>
                                          <p:spTgt spid="3"/>
                                        </p:tgtEl>
                                        <p:attrNameLst>
                                          <p:attrName>ppt_x</p:attrName>
                                          <p:attrName>ppt_y</p:attrName>
                                        </p:attrNameLst>
                                      </p:cBhvr>
                                    </p:animMotion>
                                    <p:animEffect transition="in" filter="fade">
                                      <p:cBhvr>
                                        <p:cTn id="15" dur="8000"/>
                                        <p:tgtEl>
                                          <p:spTgt spid="3"/>
                                        </p:tgtEl>
                                      </p:cBhvr>
                                    </p:animEffect>
                                  </p:childTnLst>
                                </p:cTn>
                              </p:par>
                            </p:childTnLst>
                          </p:cTn>
                        </p:par>
                        <p:par>
                          <p:cTn id="16" fill="hold">
                            <p:stCondLst>
                              <p:cond delay="8000"/>
                            </p:stCondLst>
                            <p:childTnLst>
                              <p:par>
                                <p:cTn id="17" presetID="31" presetClass="exit" presetSubtype="0" fill="hold" nodeType="afterEffect">
                                  <p:stCondLst>
                                    <p:cond delay="3000"/>
                                  </p:stCondLst>
                                  <p:iterate type="lt">
                                    <p:tmPct val="5000"/>
                                  </p:iterate>
                                  <p:childTnLst>
                                    <p:anim calcmode="lin" valueType="num">
                                      <p:cBhvr>
                                        <p:cTn id="18" dur="5000"/>
                                        <p:tgtEl>
                                          <p:spTgt spid="3"/>
                                        </p:tgtEl>
                                        <p:attrNameLst>
                                          <p:attrName>ppt_w</p:attrName>
                                        </p:attrNameLst>
                                      </p:cBhvr>
                                      <p:tavLst>
                                        <p:tav tm="0">
                                          <p:val>
                                            <p:strVal val="ppt_w"/>
                                          </p:val>
                                        </p:tav>
                                        <p:tav tm="100000">
                                          <p:val>
                                            <p:fltVal val="0"/>
                                          </p:val>
                                        </p:tav>
                                      </p:tavLst>
                                    </p:anim>
                                    <p:anim calcmode="lin" valueType="num">
                                      <p:cBhvr>
                                        <p:cTn id="19" dur="5000"/>
                                        <p:tgtEl>
                                          <p:spTgt spid="3"/>
                                        </p:tgtEl>
                                        <p:attrNameLst>
                                          <p:attrName>ppt_h</p:attrName>
                                        </p:attrNameLst>
                                      </p:cBhvr>
                                      <p:tavLst>
                                        <p:tav tm="0">
                                          <p:val>
                                            <p:strVal val="ppt_h"/>
                                          </p:val>
                                        </p:tav>
                                        <p:tav tm="100000">
                                          <p:val>
                                            <p:fltVal val="0"/>
                                          </p:val>
                                        </p:tav>
                                      </p:tavLst>
                                    </p:anim>
                                    <p:anim calcmode="lin" valueType="num">
                                      <p:cBhvr>
                                        <p:cTn id="20" dur="5000"/>
                                        <p:tgtEl>
                                          <p:spTgt spid="3"/>
                                        </p:tgtEl>
                                        <p:attrNameLst>
                                          <p:attrName>style.rotation</p:attrName>
                                        </p:attrNameLst>
                                      </p:cBhvr>
                                      <p:tavLst>
                                        <p:tav tm="0">
                                          <p:val>
                                            <p:fltVal val="0"/>
                                          </p:val>
                                        </p:tav>
                                        <p:tav tm="100000">
                                          <p:val>
                                            <p:fltVal val="90"/>
                                          </p:val>
                                        </p:tav>
                                      </p:tavLst>
                                    </p:anim>
                                    <p:animEffect transition="out" filter="fade">
                                      <p:cBhvr>
                                        <p:cTn id="21" dur="5000"/>
                                        <p:tgtEl>
                                          <p:spTgt spid="3"/>
                                        </p:tgtEl>
                                      </p:cBhvr>
                                    </p:animEffect>
                                    <p:set>
                                      <p:cBhvr>
                                        <p:cTn id="22" dur="1" fill="hold">
                                          <p:stCondLst>
                                            <p:cond delay="4999"/>
                                          </p:stCondLst>
                                        </p:cTn>
                                        <p:tgtEl>
                                          <p:spTgt spid="3"/>
                                        </p:tgtEl>
                                        <p:attrNameLst>
                                          <p:attrName>style.visibility</p:attrName>
                                        </p:attrNameLst>
                                      </p:cBhvr>
                                      <p:to>
                                        <p:strVal val="hidden"/>
                                      </p:to>
                                    </p:set>
                                  </p:childTnLst>
                                </p:cTn>
                              </p:par>
                              <p:par>
                                <p:cTn id="23" presetID="10" presetClass="entr" presetSubtype="0" fill="hold" nodeType="withEffect">
                                  <p:stCondLst>
                                    <p:cond delay="300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0"/>
                                        <p:tgtEl>
                                          <p:spTgt spid="4"/>
                                        </p:tgtEl>
                                      </p:cBhvr>
                                    </p:animEffect>
                                  </p:childTnLst>
                                </p:cTn>
                              </p:par>
                            </p:childTnLst>
                          </p:cTn>
                        </p:par>
                        <p:par>
                          <p:cTn id="26" fill="hold">
                            <p:stCondLst>
                              <p:cond delay="16000"/>
                            </p:stCondLst>
                            <p:childTnLst>
                              <p:par>
                                <p:cTn id="27" presetID="17" presetClass="exit" presetSubtype="4" fill="hold" nodeType="afterEffect">
                                  <p:stCondLst>
                                    <p:cond delay="3000"/>
                                  </p:stCondLst>
                                  <p:childTnLst>
                                    <p:anim calcmode="lin" valueType="num">
                                      <p:cBhvr>
                                        <p:cTn id="28" dur="7000"/>
                                        <p:tgtEl>
                                          <p:spTgt spid="4"/>
                                        </p:tgtEl>
                                        <p:attrNameLst>
                                          <p:attrName>ppt_x</p:attrName>
                                        </p:attrNameLst>
                                      </p:cBhvr>
                                      <p:tavLst>
                                        <p:tav tm="0">
                                          <p:val>
                                            <p:strVal val="ppt_x"/>
                                          </p:val>
                                        </p:tav>
                                        <p:tav tm="100000">
                                          <p:val>
                                            <p:strVal val="ppt_x"/>
                                          </p:val>
                                        </p:tav>
                                      </p:tavLst>
                                    </p:anim>
                                    <p:anim calcmode="lin" valueType="num">
                                      <p:cBhvr>
                                        <p:cTn id="29" dur="7000"/>
                                        <p:tgtEl>
                                          <p:spTgt spid="4"/>
                                        </p:tgtEl>
                                        <p:attrNameLst>
                                          <p:attrName>ppt_y</p:attrName>
                                        </p:attrNameLst>
                                      </p:cBhvr>
                                      <p:tavLst>
                                        <p:tav tm="0">
                                          <p:val>
                                            <p:strVal val="ppt_y"/>
                                          </p:val>
                                        </p:tav>
                                        <p:tav tm="100000">
                                          <p:val>
                                            <p:strVal val="ppt_y+ppt_h/2"/>
                                          </p:val>
                                        </p:tav>
                                      </p:tavLst>
                                    </p:anim>
                                    <p:anim calcmode="lin" valueType="num">
                                      <p:cBhvr>
                                        <p:cTn id="30" dur="7000"/>
                                        <p:tgtEl>
                                          <p:spTgt spid="4"/>
                                        </p:tgtEl>
                                        <p:attrNameLst>
                                          <p:attrName>ppt_w</p:attrName>
                                        </p:attrNameLst>
                                      </p:cBhvr>
                                      <p:tavLst>
                                        <p:tav tm="0">
                                          <p:val>
                                            <p:strVal val="ppt_w"/>
                                          </p:val>
                                        </p:tav>
                                        <p:tav tm="100000">
                                          <p:val>
                                            <p:strVal val="ppt_w"/>
                                          </p:val>
                                        </p:tav>
                                      </p:tavLst>
                                    </p:anim>
                                    <p:anim calcmode="lin" valueType="num">
                                      <p:cBhvr>
                                        <p:cTn id="31" dur="7000"/>
                                        <p:tgtEl>
                                          <p:spTgt spid="4"/>
                                        </p:tgtEl>
                                        <p:attrNameLst>
                                          <p:attrName>ppt_h</p:attrName>
                                        </p:attrNameLst>
                                      </p:cBhvr>
                                      <p:tavLst>
                                        <p:tav tm="0">
                                          <p:val>
                                            <p:strVal val="ppt_h"/>
                                          </p:val>
                                        </p:tav>
                                        <p:tav tm="100000">
                                          <p:val>
                                            <p:fltVal val="0"/>
                                          </p:val>
                                        </p:tav>
                                      </p:tavLst>
                                    </p:anim>
                                    <p:set>
                                      <p:cBhvr>
                                        <p:cTn id="32" dur="1" fill="hold">
                                          <p:stCondLst>
                                            <p:cond delay="6999"/>
                                          </p:stCondLst>
                                        </p:cTn>
                                        <p:tgtEl>
                                          <p:spTgt spid="4"/>
                                        </p:tgtEl>
                                        <p:attrNameLst>
                                          <p:attrName>style.visibility</p:attrName>
                                        </p:attrNameLst>
                                      </p:cBhvr>
                                      <p:to>
                                        <p:strVal val="hidden"/>
                                      </p:to>
                                    </p:set>
                                  </p:childTnLst>
                                </p:cTn>
                              </p:par>
                              <p:par>
                                <p:cTn id="33" presetID="17" presetClass="entr" presetSubtype="1" fill="hold" nodeType="withEffect">
                                  <p:stCondLst>
                                    <p:cond delay="3000"/>
                                  </p:stCondLst>
                                  <p:childTnLst>
                                    <p:set>
                                      <p:cBhvr>
                                        <p:cTn id="34" dur="1" fill="hold">
                                          <p:stCondLst>
                                            <p:cond delay="0"/>
                                          </p:stCondLst>
                                        </p:cTn>
                                        <p:tgtEl>
                                          <p:spTgt spid="5"/>
                                        </p:tgtEl>
                                        <p:attrNameLst>
                                          <p:attrName>style.visibility</p:attrName>
                                        </p:attrNameLst>
                                      </p:cBhvr>
                                      <p:to>
                                        <p:strVal val="visible"/>
                                      </p:to>
                                    </p:set>
                                    <p:anim calcmode="lin" valueType="num">
                                      <p:cBhvr>
                                        <p:cTn id="35" dur="7000" fill="hold"/>
                                        <p:tgtEl>
                                          <p:spTgt spid="5"/>
                                        </p:tgtEl>
                                        <p:attrNameLst>
                                          <p:attrName>ppt_x</p:attrName>
                                        </p:attrNameLst>
                                      </p:cBhvr>
                                      <p:tavLst>
                                        <p:tav tm="0">
                                          <p:val>
                                            <p:strVal val="#ppt_x"/>
                                          </p:val>
                                        </p:tav>
                                        <p:tav tm="100000">
                                          <p:val>
                                            <p:strVal val="#ppt_x"/>
                                          </p:val>
                                        </p:tav>
                                      </p:tavLst>
                                    </p:anim>
                                    <p:anim calcmode="lin" valueType="num">
                                      <p:cBhvr>
                                        <p:cTn id="36" dur="7000" fill="hold"/>
                                        <p:tgtEl>
                                          <p:spTgt spid="5"/>
                                        </p:tgtEl>
                                        <p:attrNameLst>
                                          <p:attrName>ppt_y</p:attrName>
                                        </p:attrNameLst>
                                      </p:cBhvr>
                                      <p:tavLst>
                                        <p:tav tm="0">
                                          <p:val>
                                            <p:strVal val="#ppt_y-#ppt_h/2"/>
                                          </p:val>
                                        </p:tav>
                                        <p:tav tm="100000">
                                          <p:val>
                                            <p:strVal val="#ppt_y"/>
                                          </p:val>
                                        </p:tav>
                                      </p:tavLst>
                                    </p:anim>
                                    <p:anim calcmode="lin" valueType="num">
                                      <p:cBhvr>
                                        <p:cTn id="37" dur="7000" fill="hold"/>
                                        <p:tgtEl>
                                          <p:spTgt spid="5"/>
                                        </p:tgtEl>
                                        <p:attrNameLst>
                                          <p:attrName>ppt_w</p:attrName>
                                        </p:attrNameLst>
                                      </p:cBhvr>
                                      <p:tavLst>
                                        <p:tav tm="0">
                                          <p:val>
                                            <p:strVal val="#ppt_w"/>
                                          </p:val>
                                        </p:tav>
                                        <p:tav tm="100000">
                                          <p:val>
                                            <p:strVal val="#ppt_w"/>
                                          </p:val>
                                        </p:tav>
                                      </p:tavLst>
                                    </p:anim>
                                    <p:anim calcmode="lin" valueType="num">
                                      <p:cBhvr>
                                        <p:cTn id="38" dur="7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hapelle st marie int.jpg"/>
          <p:cNvPicPr>
            <a:picLocks noChangeAspect="1"/>
          </p:cNvPicPr>
          <p:nvPr/>
        </p:nvPicPr>
        <p:blipFill>
          <a:blip r:embed="rId2"/>
          <a:stretch>
            <a:fillRect/>
          </a:stretch>
        </p:blipFill>
        <p:spPr>
          <a:xfrm>
            <a:off x="0" y="0"/>
            <a:ext cx="9144000" cy="6858000"/>
          </a:xfrm>
          <a:prstGeom prst="rect">
            <a:avLst/>
          </a:prstGeom>
        </p:spPr>
      </p:pic>
      <p:pic>
        <p:nvPicPr>
          <p:cNvPr id="3" name="Image 2" descr="eglise pelerin.jpg"/>
          <p:cNvPicPr>
            <a:picLocks noChangeAspect="1"/>
          </p:cNvPicPr>
          <p:nvPr/>
        </p:nvPicPr>
        <p:blipFill>
          <a:blip r:embed="rId3"/>
          <a:stretch>
            <a:fillRect/>
          </a:stretch>
        </p:blipFill>
        <p:spPr>
          <a:xfrm>
            <a:off x="0" y="0"/>
            <a:ext cx="9144000" cy="6858000"/>
          </a:xfrm>
          <a:prstGeom prst="rect">
            <a:avLst/>
          </a:prstGeom>
        </p:spPr>
      </p:pic>
      <p:pic>
        <p:nvPicPr>
          <p:cNvPr id="4" name="Image 3" descr="cathedral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spd="slow"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1" fill="hold" nodeType="afterEffect">
                                  <p:stCondLst>
                                    <p:cond delay="0"/>
                                  </p:stCondLst>
                                  <p:childTnLst>
                                    <p:animEffect transition="out" filter="wipe(up)">
                                      <p:cBhvr>
                                        <p:cTn id="6" dur="5000"/>
                                        <p:tgtEl>
                                          <p:spTgt spid="2"/>
                                        </p:tgtEl>
                                      </p:cBhvr>
                                    </p:animEffect>
                                    <p:set>
                                      <p:cBhvr>
                                        <p:cTn id="7" dur="1" fill="hold">
                                          <p:stCondLst>
                                            <p:cond delay="4999"/>
                                          </p:stCondLst>
                                        </p:cTn>
                                        <p:tgtEl>
                                          <p:spTgt spid="2"/>
                                        </p:tgtEl>
                                        <p:attrNameLst>
                                          <p:attrName>style.visibility</p:attrName>
                                        </p:attrNameLst>
                                      </p:cBhvr>
                                      <p:to>
                                        <p:strVal val="hidden"/>
                                      </p:to>
                                    </p:set>
                                  </p:childTnLst>
                                </p:cTn>
                              </p:par>
                              <p:par>
                                <p:cTn id="8" presetID="22" presetClass="entr" presetSubtype="1"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up)">
                                      <p:cBhvr>
                                        <p:cTn id="10" dur="5000"/>
                                        <p:tgtEl>
                                          <p:spTgt spid="3"/>
                                        </p:tgtEl>
                                      </p:cBhvr>
                                    </p:animEffect>
                                  </p:childTnLst>
                                </p:cTn>
                              </p:par>
                            </p:childTnLst>
                          </p:cTn>
                        </p:par>
                        <p:par>
                          <p:cTn id="11" fill="hold">
                            <p:stCondLst>
                              <p:cond delay="5000"/>
                            </p:stCondLst>
                            <p:childTnLst>
                              <p:par>
                                <p:cTn id="12" presetID="10" presetClass="exit" presetSubtype="0" fill="hold" nodeType="afterEffect">
                                  <p:stCondLst>
                                    <p:cond delay="3000"/>
                                  </p:stCondLst>
                                  <p:childTnLst>
                                    <p:animEffect transition="out" filter="fade">
                                      <p:cBhvr>
                                        <p:cTn id="13" dur="5000"/>
                                        <p:tgtEl>
                                          <p:spTgt spid="3"/>
                                        </p:tgtEl>
                                      </p:cBhvr>
                                    </p:animEffect>
                                    <p:set>
                                      <p:cBhvr>
                                        <p:cTn id="14" dur="1" fill="hold">
                                          <p:stCondLst>
                                            <p:cond delay="4999"/>
                                          </p:stCondLst>
                                        </p:cTn>
                                        <p:tgtEl>
                                          <p:spTgt spid="3"/>
                                        </p:tgtEl>
                                        <p:attrNameLst>
                                          <p:attrName>style.visibility</p:attrName>
                                        </p:attrNameLst>
                                      </p:cBhvr>
                                      <p:to>
                                        <p:strVal val="hidden"/>
                                      </p:to>
                                    </p:set>
                                  </p:childTnLst>
                                </p:cTn>
                              </p:par>
                              <p:par>
                                <p:cTn id="15" presetID="50" presetClass="entr" presetSubtype="0" decel="100000" fill="hold" nodeType="withEffect">
                                  <p:stCondLst>
                                    <p:cond delay="300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ppt_w+.3"/>
                                          </p:val>
                                        </p:tav>
                                        <p:tav tm="100000">
                                          <p:val>
                                            <p:strVal val="#ppt_w"/>
                                          </p:val>
                                        </p:tav>
                                      </p:tavLst>
                                    </p:anim>
                                    <p:anim calcmode="lin" valueType="num">
                                      <p:cBhvr>
                                        <p:cTn id="18" dur="5000" fill="hold"/>
                                        <p:tgtEl>
                                          <p:spTgt spid="4"/>
                                        </p:tgtEl>
                                        <p:attrNameLst>
                                          <p:attrName>ppt_h</p:attrName>
                                        </p:attrNameLst>
                                      </p:cBhvr>
                                      <p:tavLst>
                                        <p:tav tm="0">
                                          <p:val>
                                            <p:strVal val="#ppt_h"/>
                                          </p:val>
                                        </p:tav>
                                        <p:tav tm="100000">
                                          <p:val>
                                            <p:strVal val="#ppt_h"/>
                                          </p:val>
                                        </p:tav>
                                      </p:tavLst>
                                    </p:anim>
                                    <p:animEffect transition="in" filter="fade">
                                      <p:cBhvr>
                                        <p:cTn id="19" dur="5000"/>
                                        <p:tgtEl>
                                          <p:spTgt spid="4"/>
                                        </p:tgtEl>
                                      </p:cBhvr>
                                    </p:animEffect>
                                  </p:childTnLst>
                                </p:cTn>
                              </p:par>
                              <p:par>
                                <p:cTn id="20" presetID="47" presetClass="entr" presetSubtype="0"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0"/>
                                        <p:tgtEl>
                                          <p:spTgt spid="4"/>
                                        </p:tgtEl>
                                      </p:cBhvr>
                                    </p:animEffect>
                                    <p:anim calcmode="lin" valueType="num">
                                      <p:cBhvr>
                                        <p:cTn id="23" dur="5000" fill="hold"/>
                                        <p:tgtEl>
                                          <p:spTgt spid="4"/>
                                        </p:tgtEl>
                                        <p:attrNameLst>
                                          <p:attrName>ppt_x</p:attrName>
                                        </p:attrNameLst>
                                      </p:cBhvr>
                                      <p:tavLst>
                                        <p:tav tm="0">
                                          <p:val>
                                            <p:strVal val="#ppt_x"/>
                                          </p:val>
                                        </p:tav>
                                        <p:tav tm="100000">
                                          <p:val>
                                            <p:strVal val="#ppt_x"/>
                                          </p:val>
                                        </p:tav>
                                      </p:tavLst>
                                    </p:anim>
                                    <p:anim calcmode="lin" valueType="num">
                                      <p:cBhvr>
                                        <p:cTn id="24" dur="5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2" name="Image 1" descr="cathedrale.jpg"/>
          <p:cNvPicPr>
            <a:picLocks noChangeAspect="1"/>
          </p:cNvPicPr>
          <p:nvPr/>
        </p:nvPicPr>
        <p:blipFill>
          <a:blip r:embed="rId2"/>
          <a:stretch>
            <a:fillRect/>
          </a:stretch>
        </p:blipFill>
        <p:spPr>
          <a:xfrm>
            <a:off x="0" y="0"/>
            <a:ext cx="9144000" cy="6858000"/>
          </a:xfrm>
          <a:prstGeom prst="rect">
            <a:avLst/>
          </a:prstGeom>
        </p:spPr>
      </p:pic>
      <p:pic>
        <p:nvPicPr>
          <p:cNvPr id="3" name="Image 2" descr="cathedrale vert1.jpg"/>
          <p:cNvPicPr>
            <a:picLocks noChangeAspect="1"/>
          </p:cNvPicPr>
          <p:nvPr/>
        </p:nvPicPr>
        <p:blipFill>
          <a:blip r:embed="rId3">
            <a:lum bright="10000"/>
          </a:blip>
          <a:stretch>
            <a:fillRect/>
          </a:stretch>
        </p:blipFill>
        <p:spPr>
          <a:xfrm>
            <a:off x="0" y="0"/>
            <a:ext cx="4572000" cy="6858000"/>
          </a:xfrm>
          <a:prstGeom prst="rect">
            <a:avLst/>
          </a:prstGeom>
        </p:spPr>
      </p:pic>
      <p:pic>
        <p:nvPicPr>
          <p:cNvPr id="4" name="Image 3" descr="cathé vert2.jpg"/>
          <p:cNvPicPr>
            <a:picLocks noChangeAspect="1"/>
          </p:cNvPicPr>
          <p:nvPr/>
        </p:nvPicPr>
        <p:blipFill>
          <a:blip r:embed="rId4">
            <a:lum bright="10000"/>
          </a:blip>
          <a:stretch>
            <a:fillRect/>
          </a:stretch>
        </p:blipFill>
        <p:spPr>
          <a:xfrm>
            <a:off x="4572000" y="0"/>
            <a:ext cx="4572000" cy="6858000"/>
          </a:xfrm>
          <a:prstGeom prst="rect">
            <a:avLst/>
          </a:prstGeom>
        </p:spPr>
      </p:pic>
      <p:pic>
        <p:nvPicPr>
          <p:cNvPr id="5" name="Image 4" descr="cathé1.jpg"/>
          <p:cNvPicPr>
            <a:picLocks noChangeAspect="1"/>
          </p:cNvPicPr>
          <p:nvPr/>
        </p:nvPicPr>
        <p:blipFill>
          <a:blip r:embed="rId5">
            <a:lum contrast="10000"/>
          </a:blip>
          <a:stretch>
            <a:fillRect/>
          </a:stretch>
        </p:blipFill>
        <p:spPr>
          <a:xfrm>
            <a:off x="0" y="0"/>
            <a:ext cx="9144000" cy="6858000"/>
          </a:xfrm>
          <a:prstGeom prst="rect">
            <a:avLst/>
          </a:prstGeom>
        </p:spPr>
      </p:pic>
    </p:spTree>
  </p:cSld>
  <p:clrMapOvr>
    <a:masterClrMapping/>
  </p:clrMapOvr>
  <p:transition spd="slow"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2000"/>
                                        <p:tgtEl>
                                          <p:spTgt spid="2"/>
                                        </p:tgtEl>
                                      </p:cBhvr>
                                    </p:animEffect>
                                    <p:set>
                                      <p:cBhvr>
                                        <p:cTn id="7" dur="1" fill="hold">
                                          <p:stCondLst>
                                            <p:cond delay="1999"/>
                                          </p:stCondLst>
                                        </p:cTn>
                                        <p:tgtEl>
                                          <p:spTgt spid="2"/>
                                        </p:tgtEl>
                                        <p:attrNameLst>
                                          <p:attrName>style.visibility</p:attrName>
                                        </p:attrNameLst>
                                      </p:cBhvr>
                                      <p:to>
                                        <p:strVal val="hidden"/>
                                      </p:to>
                                    </p:set>
                                  </p:childTnLst>
                                </p:cTn>
                              </p:par>
                              <p:par>
                                <p:cTn id="8" presetID="53"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0" fill="hold"/>
                                        <p:tgtEl>
                                          <p:spTgt spid="3"/>
                                        </p:tgtEl>
                                        <p:attrNameLst>
                                          <p:attrName>ppt_w</p:attrName>
                                        </p:attrNameLst>
                                      </p:cBhvr>
                                      <p:tavLst>
                                        <p:tav tm="0">
                                          <p:val>
                                            <p:fltVal val="0"/>
                                          </p:val>
                                        </p:tav>
                                        <p:tav tm="100000">
                                          <p:val>
                                            <p:strVal val="#ppt_w"/>
                                          </p:val>
                                        </p:tav>
                                      </p:tavLst>
                                    </p:anim>
                                    <p:anim calcmode="lin" valueType="num">
                                      <p:cBhvr>
                                        <p:cTn id="11" dur="5000" fill="hold"/>
                                        <p:tgtEl>
                                          <p:spTgt spid="3"/>
                                        </p:tgtEl>
                                        <p:attrNameLst>
                                          <p:attrName>ppt_h</p:attrName>
                                        </p:attrNameLst>
                                      </p:cBhvr>
                                      <p:tavLst>
                                        <p:tav tm="0">
                                          <p:val>
                                            <p:fltVal val="0"/>
                                          </p:val>
                                        </p:tav>
                                        <p:tav tm="100000">
                                          <p:val>
                                            <p:strVal val="#ppt_h"/>
                                          </p:val>
                                        </p:tav>
                                      </p:tavLst>
                                    </p:anim>
                                    <p:animEffect transition="in" filter="fade">
                                      <p:cBhvr>
                                        <p:cTn id="12" dur="5000"/>
                                        <p:tgtEl>
                                          <p:spTgt spid="3"/>
                                        </p:tgtEl>
                                      </p:cBhvr>
                                    </p:animEffect>
                                  </p:childTnLst>
                                </p:cTn>
                              </p:par>
                              <p:par>
                                <p:cTn id="13" presetID="53"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animEffect transition="in" filter="fade">
                                      <p:cBhvr>
                                        <p:cTn id="17" dur="5000"/>
                                        <p:tgtEl>
                                          <p:spTgt spid="4"/>
                                        </p:tgtEl>
                                      </p:cBhvr>
                                    </p:animEffect>
                                  </p:childTnLst>
                                </p:cTn>
                              </p:par>
                            </p:childTnLst>
                          </p:cTn>
                        </p:par>
                        <p:par>
                          <p:cTn id="18" fill="hold">
                            <p:stCondLst>
                              <p:cond delay="5000"/>
                            </p:stCondLst>
                            <p:childTnLst>
                              <p:par>
                                <p:cTn id="19" presetID="53" presetClass="exit" presetSubtype="0" fill="hold" nodeType="afterEffect">
                                  <p:stCondLst>
                                    <p:cond delay="3000"/>
                                  </p:stCondLst>
                                  <p:childTnLst>
                                    <p:anim calcmode="lin" valueType="num">
                                      <p:cBhvr>
                                        <p:cTn id="20" dur="5000"/>
                                        <p:tgtEl>
                                          <p:spTgt spid="3"/>
                                        </p:tgtEl>
                                        <p:attrNameLst>
                                          <p:attrName>ppt_w</p:attrName>
                                        </p:attrNameLst>
                                      </p:cBhvr>
                                      <p:tavLst>
                                        <p:tav tm="0">
                                          <p:val>
                                            <p:strVal val="ppt_w"/>
                                          </p:val>
                                        </p:tav>
                                        <p:tav tm="100000">
                                          <p:val>
                                            <p:fltVal val="0"/>
                                          </p:val>
                                        </p:tav>
                                      </p:tavLst>
                                    </p:anim>
                                    <p:anim calcmode="lin" valueType="num">
                                      <p:cBhvr>
                                        <p:cTn id="21" dur="5000"/>
                                        <p:tgtEl>
                                          <p:spTgt spid="3"/>
                                        </p:tgtEl>
                                        <p:attrNameLst>
                                          <p:attrName>ppt_h</p:attrName>
                                        </p:attrNameLst>
                                      </p:cBhvr>
                                      <p:tavLst>
                                        <p:tav tm="0">
                                          <p:val>
                                            <p:strVal val="ppt_h"/>
                                          </p:val>
                                        </p:tav>
                                        <p:tav tm="100000">
                                          <p:val>
                                            <p:fltVal val="0"/>
                                          </p:val>
                                        </p:tav>
                                      </p:tavLst>
                                    </p:anim>
                                    <p:animEffect transition="out" filter="fade">
                                      <p:cBhvr>
                                        <p:cTn id="22" dur="5000"/>
                                        <p:tgtEl>
                                          <p:spTgt spid="3"/>
                                        </p:tgtEl>
                                      </p:cBhvr>
                                    </p:animEffect>
                                    <p:set>
                                      <p:cBhvr>
                                        <p:cTn id="23" dur="1" fill="hold">
                                          <p:stCondLst>
                                            <p:cond delay="4999"/>
                                          </p:stCondLst>
                                        </p:cTn>
                                        <p:tgtEl>
                                          <p:spTgt spid="3"/>
                                        </p:tgtEl>
                                        <p:attrNameLst>
                                          <p:attrName>style.visibility</p:attrName>
                                        </p:attrNameLst>
                                      </p:cBhvr>
                                      <p:to>
                                        <p:strVal val="hidden"/>
                                      </p:to>
                                    </p:set>
                                  </p:childTnLst>
                                </p:cTn>
                              </p:par>
                              <p:par>
                                <p:cTn id="24" presetID="53" presetClass="exit" presetSubtype="0" fill="hold" nodeType="withEffect">
                                  <p:stCondLst>
                                    <p:cond delay="3000"/>
                                  </p:stCondLst>
                                  <p:childTnLst>
                                    <p:anim calcmode="lin" valueType="num">
                                      <p:cBhvr>
                                        <p:cTn id="25" dur="5000"/>
                                        <p:tgtEl>
                                          <p:spTgt spid="4"/>
                                        </p:tgtEl>
                                        <p:attrNameLst>
                                          <p:attrName>ppt_w</p:attrName>
                                        </p:attrNameLst>
                                      </p:cBhvr>
                                      <p:tavLst>
                                        <p:tav tm="0">
                                          <p:val>
                                            <p:strVal val="ppt_w"/>
                                          </p:val>
                                        </p:tav>
                                        <p:tav tm="100000">
                                          <p:val>
                                            <p:fltVal val="0"/>
                                          </p:val>
                                        </p:tav>
                                      </p:tavLst>
                                    </p:anim>
                                    <p:anim calcmode="lin" valueType="num">
                                      <p:cBhvr>
                                        <p:cTn id="26" dur="5000"/>
                                        <p:tgtEl>
                                          <p:spTgt spid="4"/>
                                        </p:tgtEl>
                                        <p:attrNameLst>
                                          <p:attrName>ppt_h</p:attrName>
                                        </p:attrNameLst>
                                      </p:cBhvr>
                                      <p:tavLst>
                                        <p:tav tm="0">
                                          <p:val>
                                            <p:strVal val="ppt_h"/>
                                          </p:val>
                                        </p:tav>
                                        <p:tav tm="100000">
                                          <p:val>
                                            <p:fltVal val="0"/>
                                          </p:val>
                                        </p:tav>
                                      </p:tavLst>
                                    </p:anim>
                                    <p:animEffect transition="out" filter="fade">
                                      <p:cBhvr>
                                        <p:cTn id="27" dur="5000"/>
                                        <p:tgtEl>
                                          <p:spTgt spid="4"/>
                                        </p:tgtEl>
                                      </p:cBhvr>
                                    </p:animEffect>
                                    <p:set>
                                      <p:cBhvr>
                                        <p:cTn id="28" dur="1" fill="hold">
                                          <p:stCondLst>
                                            <p:cond delay="4999"/>
                                          </p:stCondLst>
                                        </p:cTn>
                                        <p:tgtEl>
                                          <p:spTgt spid="4"/>
                                        </p:tgtEl>
                                        <p:attrNameLst>
                                          <p:attrName>style.visibility</p:attrName>
                                        </p:attrNameLst>
                                      </p:cBhvr>
                                      <p:to>
                                        <p:strVal val="hidden"/>
                                      </p:to>
                                    </p:set>
                                  </p:childTnLst>
                                </p:cTn>
                              </p:par>
                              <p:par>
                                <p:cTn id="29" presetID="10" presetClass="entr" presetSubtype="0" fill="hold" nodeType="withEffect">
                                  <p:stCondLst>
                                    <p:cond delay="300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athé1.jpg"/>
          <p:cNvPicPr>
            <a:picLocks noChangeAspect="1"/>
          </p:cNvPicPr>
          <p:nvPr/>
        </p:nvPicPr>
        <p:blipFill>
          <a:blip r:embed="rId2">
            <a:lum contrast="10000"/>
          </a:blip>
          <a:stretch>
            <a:fillRect/>
          </a:stretch>
        </p:blipFill>
        <p:spPr>
          <a:xfrm>
            <a:off x="0" y="0"/>
            <a:ext cx="9144000" cy="6858000"/>
          </a:xfrm>
          <a:prstGeom prst="rect">
            <a:avLst/>
          </a:prstGeom>
        </p:spPr>
      </p:pic>
      <p:pic>
        <p:nvPicPr>
          <p:cNvPr id="3" name="Image 2" descr="cathé2.jpg"/>
          <p:cNvPicPr>
            <a:picLocks noChangeAspect="1"/>
          </p:cNvPicPr>
          <p:nvPr/>
        </p:nvPicPr>
        <p:blipFill>
          <a:blip r:embed="rId3"/>
          <a:stretch>
            <a:fillRect/>
          </a:stretch>
        </p:blipFill>
        <p:spPr>
          <a:xfrm>
            <a:off x="0" y="0"/>
            <a:ext cx="9144000" cy="6858000"/>
          </a:xfrm>
          <a:prstGeom prst="rect">
            <a:avLst/>
          </a:prstGeom>
        </p:spPr>
      </p:pic>
      <p:pic>
        <p:nvPicPr>
          <p:cNvPr id="4" name="Image 3" descr="hotel de viile.jpg"/>
          <p:cNvPicPr>
            <a:picLocks noChangeAspect="1"/>
          </p:cNvPicPr>
          <p:nvPr/>
        </p:nvPicPr>
        <p:blipFill>
          <a:blip r:embed="rId4"/>
          <a:stretch>
            <a:fillRect/>
          </a:stretch>
        </p:blipFill>
        <p:spPr>
          <a:xfrm>
            <a:off x="0" y="0"/>
            <a:ext cx="9144000" cy="6858000"/>
          </a:xfrm>
          <a:prstGeom prst="rect">
            <a:avLst/>
          </a:prstGeom>
        </p:spPr>
      </p:pic>
    </p:spTree>
  </p:cSld>
  <p:clrMapOvr>
    <a:masterClrMapping/>
  </p:clrMapOvr>
  <p:transition spd="slow"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afterEffect">
                                  <p:stCondLst>
                                    <p:cond delay="0"/>
                                  </p:stCondLst>
                                  <p:childTnLst>
                                    <p:anim calcmode="lin" valueType="num">
                                      <p:cBhvr>
                                        <p:cTn id="6" dur="7000"/>
                                        <p:tgtEl>
                                          <p:spTgt spid="2"/>
                                        </p:tgtEl>
                                        <p:attrNameLst>
                                          <p:attrName>ppt_x</p:attrName>
                                        </p:attrNameLst>
                                      </p:cBhvr>
                                      <p:tavLst>
                                        <p:tav tm="0">
                                          <p:val>
                                            <p:strVal val="ppt_x"/>
                                          </p:val>
                                        </p:tav>
                                        <p:tav tm="100000">
                                          <p:val>
                                            <p:strVal val="ppt_x-ppt_w/2"/>
                                          </p:val>
                                        </p:tav>
                                      </p:tavLst>
                                    </p:anim>
                                    <p:anim calcmode="lin" valueType="num">
                                      <p:cBhvr>
                                        <p:cTn id="7" dur="7000"/>
                                        <p:tgtEl>
                                          <p:spTgt spid="2"/>
                                        </p:tgtEl>
                                        <p:attrNameLst>
                                          <p:attrName>ppt_y</p:attrName>
                                        </p:attrNameLst>
                                      </p:cBhvr>
                                      <p:tavLst>
                                        <p:tav tm="0">
                                          <p:val>
                                            <p:strVal val="ppt_y"/>
                                          </p:val>
                                        </p:tav>
                                        <p:tav tm="100000">
                                          <p:val>
                                            <p:strVal val="ppt_y"/>
                                          </p:val>
                                        </p:tav>
                                      </p:tavLst>
                                    </p:anim>
                                    <p:anim calcmode="lin" valueType="num">
                                      <p:cBhvr>
                                        <p:cTn id="8" dur="7000"/>
                                        <p:tgtEl>
                                          <p:spTgt spid="2"/>
                                        </p:tgtEl>
                                        <p:attrNameLst>
                                          <p:attrName>ppt_w</p:attrName>
                                        </p:attrNameLst>
                                      </p:cBhvr>
                                      <p:tavLst>
                                        <p:tav tm="0">
                                          <p:val>
                                            <p:strVal val="ppt_w"/>
                                          </p:val>
                                        </p:tav>
                                        <p:tav tm="100000">
                                          <p:val>
                                            <p:fltVal val="0"/>
                                          </p:val>
                                        </p:tav>
                                      </p:tavLst>
                                    </p:anim>
                                    <p:anim calcmode="lin" valueType="num">
                                      <p:cBhvr>
                                        <p:cTn id="9" dur="7000"/>
                                        <p:tgtEl>
                                          <p:spTgt spid="2"/>
                                        </p:tgtEl>
                                        <p:attrNameLst>
                                          <p:attrName>ppt_h</p:attrName>
                                        </p:attrNameLst>
                                      </p:cBhvr>
                                      <p:tavLst>
                                        <p:tav tm="0">
                                          <p:val>
                                            <p:strVal val="ppt_h"/>
                                          </p:val>
                                        </p:tav>
                                        <p:tav tm="100000">
                                          <p:val>
                                            <p:strVal val="ppt_h"/>
                                          </p:val>
                                        </p:tav>
                                      </p:tavLst>
                                    </p:anim>
                                    <p:set>
                                      <p:cBhvr>
                                        <p:cTn id="10" dur="1" fill="hold">
                                          <p:stCondLst>
                                            <p:cond delay="6999"/>
                                          </p:stCondLst>
                                        </p:cTn>
                                        <p:tgtEl>
                                          <p:spTgt spid="2"/>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7000" fill="hold"/>
                                        <p:tgtEl>
                                          <p:spTgt spid="3"/>
                                        </p:tgtEl>
                                        <p:attrNameLst>
                                          <p:attrName>ppt_x</p:attrName>
                                        </p:attrNameLst>
                                      </p:cBhvr>
                                      <p:tavLst>
                                        <p:tav tm="0">
                                          <p:val>
                                            <p:strVal val="#ppt_x+#ppt_w/2"/>
                                          </p:val>
                                        </p:tav>
                                        <p:tav tm="100000">
                                          <p:val>
                                            <p:strVal val="#ppt_x"/>
                                          </p:val>
                                        </p:tav>
                                      </p:tavLst>
                                    </p:anim>
                                    <p:anim calcmode="lin" valueType="num">
                                      <p:cBhvr>
                                        <p:cTn id="14" dur="7000" fill="hold"/>
                                        <p:tgtEl>
                                          <p:spTgt spid="3"/>
                                        </p:tgtEl>
                                        <p:attrNameLst>
                                          <p:attrName>ppt_y</p:attrName>
                                        </p:attrNameLst>
                                      </p:cBhvr>
                                      <p:tavLst>
                                        <p:tav tm="0">
                                          <p:val>
                                            <p:strVal val="#ppt_y"/>
                                          </p:val>
                                        </p:tav>
                                        <p:tav tm="100000">
                                          <p:val>
                                            <p:strVal val="#ppt_y"/>
                                          </p:val>
                                        </p:tav>
                                      </p:tavLst>
                                    </p:anim>
                                    <p:anim calcmode="lin" valueType="num">
                                      <p:cBhvr>
                                        <p:cTn id="15" dur="7000" fill="hold"/>
                                        <p:tgtEl>
                                          <p:spTgt spid="3"/>
                                        </p:tgtEl>
                                        <p:attrNameLst>
                                          <p:attrName>ppt_w</p:attrName>
                                        </p:attrNameLst>
                                      </p:cBhvr>
                                      <p:tavLst>
                                        <p:tav tm="0">
                                          <p:val>
                                            <p:fltVal val="0"/>
                                          </p:val>
                                        </p:tav>
                                        <p:tav tm="100000">
                                          <p:val>
                                            <p:strVal val="#ppt_w"/>
                                          </p:val>
                                        </p:tav>
                                      </p:tavLst>
                                    </p:anim>
                                    <p:anim calcmode="lin" valueType="num">
                                      <p:cBhvr>
                                        <p:cTn id="16" dur="7000" fill="hold"/>
                                        <p:tgtEl>
                                          <p:spTgt spid="3"/>
                                        </p:tgtEl>
                                        <p:attrNameLst>
                                          <p:attrName>ppt_h</p:attrName>
                                        </p:attrNameLst>
                                      </p:cBhvr>
                                      <p:tavLst>
                                        <p:tav tm="0">
                                          <p:val>
                                            <p:strVal val="#ppt_h"/>
                                          </p:val>
                                        </p:tav>
                                        <p:tav tm="100000">
                                          <p:val>
                                            <p:strVal val="#ppt_h"/>
                                          </p:val>
                                        </p:tav>
                                      </p:tavLst>
                                    </p:anim>
                                  </p:childTnLst>
                                </p:cTn>
                              </p:par>
                            </p:childTnLst>
                          </p:cTn>
                        </p:par>
                        <p:par>
                          <p:cTn id="17" fill="hold">
                            <p:stCondLst>
                              <p:cond delay="7000"/>
                            </p:stCondLst>
                            <p:childTnLst>
                              <p:par>
                                <p:cTn id="18" presetID="4" presetClass="exit" presetSubtype="16" fill="hold" nodeType="afterEffect">
                                  <p:stCondLst>
                                    <p:cond delay="3000"/>
                                  </p:stCondLst>
                                  <p:childTnLst>
                                    <p:animEffect transition="out" filter="box(in)">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17" presetClass="exit" presetSubtype="10" fill="hold" nodeType="withEffect">
                                  <p:stCondLst>
                                    <p:cond delay="3000"/>
                                  </p:stCondLst>
                                  <p:childTnLst>
                                    <p:anim calcmode="lin" valueType="num">
                                      <p:cBhvr>
                                        <p:cTn id="22" dur="3000"/>
                                        <p:tgtEl>
                                          <p:spTgt spid="3"/>
                                        </p:tgtEl>
                                        <p:attrNameLst>
                                          <p:attrName>ppt_w</p:attrName>
                                        </p:attrNameLst>
                                      </p:cBhvr>
                                      <p:tavLst>
                                        <p:tav tm="0">
                                          <p:val>
                                            <p:strVal val="ppt_w"/>
                                          </p:val>
                                        </p:tav>
                                        <p:tav tm="100000">
                                          <p:val>
                                            <p:fltVal val="0"/>
                                          </p:val>
                                        </p:tav>
                                      </p:tavLst>
                                    </p:anim>
                                    <p:anim calcmode="lin" valueType="num">
                                      <p:cBhvr>
                                        <p:cTn id="23" dur="3000"/>
                                        <p:tgtEl>
                                          <p:spTgt spid="3"/>
                                        </p:tgtEl>
                                        <p:attrNameLst>
                                          <p:attrName>ppt_h</p:attrName>
                                        </p:attrNameLst>
                                      </p:cBhvr>
                                      <p:tavLst>
                                        <p:tav tm="0">
                                          <p:val>
                                            <p:strVal val="ppt_h"/>
                                          </p:val>
                                        </p:tav>
                                        <p:tav tm="100000">
                                          <p:val>
                                            <p:strVal val="ppt_h"/>
                                          </p:val>
                                        </p:tav>
                                      </p:tavLst>
                                    </p:anim>
                                    <p:set>
                                      <p:cBhvr>
                                        <p:cTn id="24" dur="1" fill="hold">
                                          <p:stCondLst>
                                            <p:cond delay="2999"/>
                                          </p:stCondLst>
                                        </p:cTn>
                                        <p:tgtEl>
                                          <p:spTgt spid="3"/>
                                        </p:tgtEl>
                                        <p:attrNameLst>
                                          <p:attrName>style.visibility</p:attrName>
                                        </p:attrNameLst>
                                      </p:cBhvr>
                                      <p:to>
                                        <p:strVal val="hidden"/>
                                      </p:to>
                                    </p:set>
                                  </p:childTnLst>
                                </p:cTn>
                              </p:par>
                              <p:par>
                                <p:cTn id="25" presetID="10" presetClass="entr" presetSubtype="0" fill="hold" nodeType="withEffect">
                                  <p:stCondLst>
                                    <p:cond delay="300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2" name="Image 1" descr="hotel de viile.jpg"/>
          <p:cNvPicPr>
            <a:picLocks noChangeAspect="1"/>
          </p:cNvPicPr>
          <p:nvPr/>
        </p:nvPicPr>
        <p:blipFill>
          <a:blip r:embed="rId2"/>
          <a:stretch>
            <a:fillRect/>
          </a:stretch>
        </p:blipFill>
        <p:spPr>
          <a:xfrm>
            <a:off x="0" y="0"/>
            <a:ext cx="9144000" cy="6858000"/>
          </a:xfrm>
          <a:prstGeom prst="rect">
            <a:avLst/>
          </a:prstGeom>
        </p:spPr>
      </p:pic>
      <p:pic>
        <p:nvPicPr>
          <p:cNvPr id="3" name="Image 2" descr="hotel de ville vert1.jpg"/>
          <p:cNvPicPr>
            <a:picLocks noChangeAspect="1"/>
          </p:cNvPicPr>
          <p:nvPr/>
        </p:nvPicPr>
        <p:blipFill>
          <a:blip r:embed="rId3">
            <a:lum bright="20000"/>
          </a:blip>
          <a:stretch>
            <a:fillRect/>
          </a:stretch>
        </p:blipFill>
        <p:spPr>
          <a:xfrm>
            <a:off x="0" y="0"/>
            <a:ext cx="4572000" cy="6858000"/>
          </a:xfrm>
          <a:prstGeom prst="rect">
            <a:avLst/>
          </a:prstGeom>
        </p:spPr>
      </p:pic>
      <p:pic>
        <p:nvPicPr>
          <p:cNvPr id="4" name="Image 3" descr="hotel de ville vert3.jpg"/>
          <p:cNvPicPr>
            <a:picLocks noChangeAspect="1"/>
          </p:cNvPicPr>
          <p:nvPr/>
        </p:nvPicPr>
        <p:blipFill>
          <a:blip r:embed="rId4"/>
          <a:stretch>
            <a:fillRect/>
          </a:stretch>
        </p:blipFill>
        <p:spPr>
          <a:xfrm>
            <a:off x="4572000" y="0"/>
            <a:ext cx="4572000" cy="6858000"/>
          </a:xfrm>
          <a:prstGeom prst="rect">
            <a:avLst/>
          </a:prstGeom>
        </p:spPr>
      </p:pic>
      <p:pic>
        <p:nvPicPr>
          <p:cNvPr id="5" name="Image 4" descr="maison du faucon.jpg"/>
          <p:cNvPicPr>
            <a:picLocks noChangeAspect="1"/>
          </p:cNvPicPr>
          <p:nvPr/>
        </p:nvPicPr>
        <p:blipFill>
          <a:blip r:embed="rId5"/>
          <a:stretch>
            <a:fillRect/>
          </a:stretch>
        </p:blipFill>
        <p:spPr>
          <a:xfrm>
            <a:off x="0" y="0"/>
            <a:ext cx="9144000" cy="6858000"/>
          </a:xfrm>
          <a:prstGeom prst="rect">
            <a:avLst/>
          </a:prstGeom>
        </p:spPr>
      </p:pic>
      <p:pic>
        <p:nvPicPr>
          <p:cNvPr id="6" name="Image 5" descr="resto.jpg"/>
          <p:cNvPicPr>
            <a:picLocks noChangeAspect="1"/>
          </p:cNvPicPr>
          <p:nvPr/>
        </p:nvPicPr>
        <p:blipFill>
          <a:blip r:embed="rId6">
            <a:lum bright="10000" contrast="10000"/>
          </a:blip>
          <a:stretch>
            <a:fillRect/>
          </a:stretch>
        </p:blipFill>
        <p:spPr>
          <a:xfrm>
            <a:off x="0" y="0"/>
            <a:ext cx="9144000" cy="6858000"/>
          </a:xfrm>
          <a:prstGeom prst="rect">
            <a:avLst/>
          </a:prstGeom>
        </p:spPr>
      </p:pic>
    </p:spTree>
  </p:cSld>
  <p:clrMapOvr>
    <a:masterClrMapping/>
  </p:clrMapOvr>
  <p:transition spd="slow" advClick="0"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23" presetClass="entr" presetSubtype="27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0" fill="hold"/>
                                        <p:tgtEl>
                                          <p:spTgt spid="3"/>
                                        </p:tgtEl>
                                        <p:attrNameLst>
                                          <p:attrName>ppt_w</p:attrName>
                                        </p:attrNameLst>
                                      </p:cBhvr>
                                      <p:tavLst>
                                        <p:tav tm="0">
                                          <p:val>
                                            <p:strVal val="2/3*#ppt_w"/>
                                          </p:val>
                                        </p:tav>
                                        <p:tav tm="100000">
                                          <p:val>
                                            <p:strVal val="#ppt_w"/>
                                          </p:val>
                                        </p:tav>
                                      </p:tavLst>
                                    </p:anim>
                                    <p:anim calcmode="lin" valueType="num">
                                      <p:cBhvr>
                                        <p:cTn id="11" dur="5000" fill="hold"/>
                                        <p:tgtEl>
                                          <p:spTgt spid="3"/>
                                        </p:tgtEl>
                                        <p:attrNameLst>
                                          <p:attrName>ppt_h</p:attrName>
                                        </p:attrNameLst>
                                      </p:cBhvr>
                                      <p:tavLst>
                                        <p:tav tm="0">
                                          <p:val>
                                            <p:strVal val="2/3*#ppt_h"/>
                                          </p:val>
                                        </p:tav>
                                        <p:tav tm="100000">
                                          <p:val>
                                            <p:strVal val="#ppt_h"/>
                                          </p:val>
                                        </p:tav>
                                      </p:tavLst>
                                    </p:anim>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2/3*#ppt_w"/>
                                          </p:val>
                                        </p:tav>
                                        <p:tav tm="100000">
                                          <p:val>
                                            <p:strVal val="#ppt_w"/>
                                          </p:val>
                                        </p:tav>
                                      </p:tavLst>
                                    </p:anim>
                                    <p:anim calcmode="lin" valueType="num">
                                      <p:cBhvr>
                                        <p:cTn id="15" dur="5000" fill="hold"/>
                                        <p:tgtEl>
                                          <p:spTgt spid="4"/>
                                        </p:tgtEl>
                                        <p:attrNameLst>
                                          <p:attrName>ppt_h</p:attrName>
                                        </p:attrNameLst>
                                      </p:cBhvr>
                                      <p:tavLst>
                                        <p:tav tm="0">
                                          <p:val>
                                            <p:strVal val="2/3*#ppt_h"/>
                                          </p:val>
                                        </p:tav>
                                        <p:tav tm="100000">
                                          <p:val>
                                            <p:strVal val="#ppt_h"/>
                                          </p:val>
                                        </p:tav>
                                      </p:tavLst>
                                    </p:anim>
                                  </p:childTnLst>
                                </p:cTn>
                              </p:par>
                            </p:childTnLst>
                          </p:cTn>
                        </p:par>
                        <p:par>
                          <p:cTn id="16" fill="hold">
                            <p:stCondLst>
                              <p:cond delay="5000"/>
                            </p:stCondLst>
                            <p:childTnLst>
                              <p:par>
                                <p:cTn id="17" presetID="23" presetClass="exit" presetSubtype="32" fill="hold" nodeType="afterEffect">
                                  <p:stCondLst>
                                    <p:cond delay="3000"/>
                                  </p:stCondLst>
                                  <p:childTnLst>
                                    <p:anim calcmode="lin" valueType="num">
                                      <p:cBhvr>
                                        <p:cTn id="18" dur="5000"/>
                                        <p:tgtEl>
                                          <p:spTgt spid="3"/>
                                        </p:tgtEl>
                                        <p:attrNameLst>
                                          <p:attrName>ppt_w</p:attrName>
                                        </p:attrNameLst>
                                      </p:cBhvr>
                                      <p:tavLst>
                                        <p:tav tm="0">
                                          <p:val>
                                            <p:strVal val="ppt_w"/>
                                          </p:val>
                                        </p:tav>
                                        <p:tav tm="100000">
                                          <p:val>
                                            <p:fltVal val="0"/>
                                          </p:val>
                                        </p:tav>
                                      </p:tavLst>
                                    </p:anim>
                                    <p:anim calcmode="lin" valueType="num">
                                      <p:cBhvr>
                                        <p:cTn id="19" dur="5000"/>
                                        <p:tgtEl>
                                          <p:spTgt spid="3"/>
                                        </p:tgtEl>
                                        <p:attrNameLst>
                                          <p:attrName>ppt_h</p:attrName>
                                        </p:attrNameLst>
                                      </p:cBhvr>
                                      <p:tavLst>
                                        <p:tav tm="0">
                                          <p:val>
                                            <p:strVal val="ppt_h"/>
                                          </p:val>
                                        </p:tav>
                                        <p:tav tm="100000">
                                          <p:val>
                                            <p:fltVal val="0"/>
                                          </p:val>
                                        </p:tav>
                                      </p:tavLst>
                                    </p:anim>
                                    <p:set>
                                      <p:cBhvr>
                                        <p:cTn id="20" dur="1" fill="hold">
                                          <p:stCondLst>
                                            <p:cond delay="4999"/>
                                          </p:stCondLst>
                                        </p:cTn>
                                        <p:tgtEl>
                                          <p:spTgt spid="3"/>
                                        </p:tgtEl>
                                        <p:attrNameLst>
                                          <p:attrName>style.visibility</p:attrName>
                                        </p:attrNameLst>
                                      </p:cBhvr>
                                      <p:to>
                                        <p:strVal val="hidden"/>
                                      </p:to>
                                    </p:set>
                                  </p:childTnLst>
                                </p:cTn>
                              </p:par>
                              <p:par>
                                <p:cTn id="21" presetID="23" presetClass="exit" presetSubtype="32" fill="hold" nodeType="withEffect">
                                  <p:stCondLst>
                                    <p:cond delay="3000"/>
                                  </p:stCondLst>
                                  <p:childTnLst>
                                    <p:anim calcmode="lin" valueType="num">
                                      <p:cBhvr>
                                        <p:cTn id="22" dur="5000"/>
                                        <p:tgtEl>
                                          <p:spTgt spid="4"/>
                                        </p:tgtEl>
                                        <p:attrNameLst>
                                          <p:attrName>ppt_w</p:attrName>
                                        </p:attrNameLst>
                                      </p:cBhvr>
                                      <p:tavLst>
                                        <p:tav tm="0">
                                          <p:val>
                                            <p:strVal val="ppt_w"/>
                                          </p:val>
                                        </p:tav>
                                        <p:tav tm="100000">
                                          <p:val>
                                            <p:fltVal val="0"/>
                                          </p:val>
                                        </p:tav>
                                      </p:tavLst>
                                    </p:anim>
                                    <p:anim calcmode="lin" valueType="num">
                                      <p:cBhvr>
                                        <p:cTn id="23" dur="5000"/>
                                        <p:tgtEl>
                                          <p:spTgt spid="4"/>
                                        </p:tgtEl>
                                        <p:attrNameLst>
                                          <p:attrName>ppt_h</p:attrName>
                                        </p:attrNameLst>
                                      </p:cBhvr>
                                      <p:tavLst>
                                        <p:tav tm="0">
                                          <p:val>
                                            <p:strVal val="ppt_h"/>
                                          </p:val>
                                        </p:tav>
                                        <p:tav tm="100000">
                                          <p:val>
                                            <p:fltVal val="0"/>
                                          </p:val>
                                        </p:tav>
                                      </p:tavLst>
                                    </p:anim>
                                    <p:set>
                                      <p:cBhvr>
                                        <p:cTn id="24" dur="1" fill="hold">
                                          <p:stCondLst>
                                            <p:cond delay="4999"/>
                                          </p:stCondLst>
                                        </p:cTn>
                                        <p:tgtEl>
                                          <p:spTgt spid="4"/>
                                        </p:tgtEl>
                                        <p:attrNameLst>
                                          <p:attrName>style.visibility</p:attrName>
                                        </p:attrNameLst>
                                      </p:cBhvr>
                                      <p:to>
                                        <p:strVal val="hidden"/>
                                      </p:to>
                                    </p:set>
                                  </p:childTnLst>
                                </p:cTn>
                              </p:par>
                              <p:par>
                                <p:cTn id="25" presetID="10" presetClass="entr" presetSubtype="0" fill="hold" nodeType="withEffect">
                                  <p:stCondLst>
                                    <p:cond delay="300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0"/>
                                        <p:tgtEl>
                                          <p:spTgt spid="5"/>
                                        </p:tgtEl>
                                      </p:cBhvr>
                                    </p:animEffect>
                                  </p:childTnLst>
                                </p:cTn>
                              </p:par>
                            </p:childTnLst>
                          </p:cTn>
                        </p:par>
                        <p:par>
                          <p:cTn id="28" fill="hold">
                            <p:stCondLst>
                              <p:cond delay="13000"/>
                            </p:stCondLst>
                            <p:childTnLst>
                              <p:par>
                                <p:cTn id="29" presetID="17" presetClass="exit" presetSubtype="8" fill="hold" nodeType="afterEffect">
                                  <p:stCondLst>
                                    <p:cond delay="0"/>
                                  </p:stCondLst>
                                  <p:childTnLst>
                                    <p:anim calcmode="lin" valueType="num">
                                      <p:cBhvr>
                                        <p:cTn id="30" dur="7000"/>
                                        <p:tgtEl>
                                          <p:spTgt spid="5"/>
                                        </p:tgtEl>
                                        <p:attrNameLst>
                                          <p:attrName>ppt_x</p:attrName>
                                        </p:attrNameLst>
                                      </p:cBhvr>
                                      <p:tavLst>
                                        <p:tav tm="0">
                                          <p:val>
                                            <p:strVal val="ppt_x"/>
                                          </p:val>
                                        </p:tav>
                                        <p:tav tm="100000">
                                          <p:val>
                                            <p:strVal val="ppt_x-ppt_w/2"/>
                                          </p:val>
                                        </p:tav>
                                      </p:tavLst>
                                    </p:anim>
                                    <p:anim calcmode="lin" valueType="num">
                                      <p:cBhvr>
                                        <p:cTn id="31" dur="7000"/>
                                        <p:tgtEl>
                                          <p:spTgt spid="5"/>
                                        </p:tgtEl>
                                        <p:attrNameLst>
                                          <p:attrName>ppt_y</p:attrName>
                                        </p:attrNameLst>
                                      </p:cBhvr>
                                      <p:tavLst>
                                        <p:tav tm="0">
                                          <p:val>
                                            <p:strVal val="ppt_y"/>
                                          </p:val>
                                        </p:tav>
                                        <p:tav tm="100000">
                                          <p:val>
                                            <p:strVal val="ppt_y"/>
                                          </p:val>
                                        </p:tav>
                                      </p:tavLst>
                                    </p:anim>
                                    <p:anim calcmode="lin" valueType="num">
                                      <p:cBhvr>
                                        <p:cTn id="32" dur="7000"/>
                                        <p:tgtEl>
                                          <p:spTgt spid="5"/>
                                        </p:tgtEl>
                                        <p:attrNameLst>
                                          <p:attrName>ppt_w</p:attrName>
                                        </p:attrNameLst>
                                      </p:cBhvr>
                                      <p:tavLst>
                                        <p:tav tm="0">
                                          <p:val>
                                            <p:strVal val="ppt_w"/>
                                          </p:val>
                                        </p:tav>
                                        <p:tav tm="100000">
                                          <p:val>
                                            <p:fltVal val="0"/>
                                          </p:val>
                                        </p:tav>
                                      </p:tavLst>
                                    </p:anim>
                                    <p:anim calcmode="lin" valueType="num">
                                      <p:cBhvr>
                                        <p:cTn id="33" dur="7000"/>
                                        <p:tgtEl>
                                          <p:spTgt spid="5"/>
                                        </p:tgtEl>
                                        <p:attrNameLst>
                                          <p:attrName>ppt_h</p:attrName>
                                        </p:attrNameLst>
                                      </p:cBhvr>
                                      <p:tavLst>
                                        <p:tav tm="0">
                                          <p:val>
                                            <p:strVal val="ppt_h"/>
                                          </p:val>
                                        </p:tav>
                                        <p:tav tm="100000">
                                          <p:val>
                                            <p:strVal val="ppt_h"/>
                                          </p:val>
                                        </p:tav>
                                      </p:tavLst>
                                    </p:anim>
                                    <p:set>
                                      <p:cBhvr>
                                        <p:cTn id="34" dur="1" fill="hold">
                                          <p:stCondLst>
                                            <p:cond delay="6999"/>
                                          </p:stCondLst>
                                        </p:cTn>
                                        <p:tgtEl>
                                          <p:spTgt spid="5"/>
                                        </p:tgtEl>
                                        <p:attrNameLst>
                                          <p:attrName>style.visibility</p:attrName>
                                        </p:attrNameLst>
                                      </p:cBhvr>
                                      <p:to>
                                        <p:strVal val="hidden"/>
                                      </p:to>
                                    </p:set>
                                  </p:childTnLst>
                                </p:cTn>
                              </p:par>
                              <p:par>
                                <p:cTn id="35" presetID="17" presetClass="entr" presetSubtype="2"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7000" fill="hold"/>
                                        <p:tgtEl>
                                          <p:spTgt spid="6"/>
                                        </p:tgtEl>
                                        <p:attrNameLst>
                                          <p:attrName>ppt_x</p:attrName>
                                        </p:attrNameLst>
                                      </p:cBhvr>
                                      <p:tavLst>
                                        <p:tav tm="0">
                                          <p:val>
                                            <p:strVal val="#ppt_x+#ppt_w/2"/>
                                          </p:val>
                                        </p:tav>
                                        <p:tav tm="100000">
                                          <p:val>
                                            <p:strVal val="#ppt_x"/>
                                          </p:val>
                                        </p:tav>
                                      </p:tavLst>
                                    </p:anim>
                                    <p:anim calcmode="lin" valueType="num">
                                      <p:cBhvr>
                                        <p:cTn id="38" dur="7000" fill="hold"/>
                                        <p:tgtEl>
                                          <p:spTgt spid="6"/>
                                        </p:tgtEl>
                                        <p:attrNameLst>
                                          <p:attrName>ppt_y</p:attrName>
                                        </p:attrNameLst>
                                      </p:cBhvr>
                                      <p:tavLst>
                                        <p:tav tm="0">
                                          <p:val>
                                            <p:strVal val="#ppt_y"/>
                                          </p:val>
                                        </p:tav>
                                        <p:tav tm="100000">
                                          <p:val>
                                            <p:strVal val="#ppt_y"/>
                                          </p:val>
                                        </p:tav>
                                      </p:tavLst>
                                    </p:anim>
                                    <p:anim calcmode="lin" valueType="num">
                                      <p:cBhvr>
                                        <p:cTn id="39" dur="7000" fill="hold"/>
                                        <p:tgtEl>
                                          <p:spTgt spid="6"/>
                                        </p:tgtEl>
                                        <p:attrNameLst>
                                          <p:attrName>ppt_w</p:attrName>
                                        </p:attrNameLst>
                                      </p:cBhvr>
                                      <p:tavLst>
                                        <p:tav tm="0">
                                          <p:val>
                                            <p:fltVal val="0"/>
                                          </p:val>
                                        </p:tav>
                                        <p:tav tm="100000">
                                          <p:val>
                                            <p:strVal val="#ppt_w"/>
                                          </p:val>
                                        </p:tav>
                                      </p:tavLst>
                                    </p:anim>
                                    <p:anim calcmode="lin" valueType="num">
                                      <p:cBhvr>
                                        <p:cTn id="40" dur="7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2" name="Image 1" descr="resto.jpg"/>
          <p:cNvPicPr>
            <a:picLocks noChangeAspect="1"/>
          </p:cNvPicPr>
          <p:nvPr/>
        </p:nvPicPr>
        <p:blipFill>
          <a:blip r:embed="rId3">
            <a:lum bright="10000" contrast="10000"/>
          </a:blip>
          <a:stretch>
            <a:fillRect/>
          </a:stretch>
        </p:blipFill>
        <p:spPr>
          <a:xfrm>
            <a:off x="0" y="0"/>
            <a:ext cx="9144000" cy="6858000"/>
          </a:xfrm>
          <a:prstGeom prst="rect">
            <a:avLst/>
          </a:prstGeom>
        </p:spPr>
      </p:pic>
      <p:pic>
        <p:nvPicPr>
          <p:cNvPr id="3" name="Image 2" descr="forteresse mar.jpg"/>
          <p:cNvPicPr>
            <a:picLocks noChangeAspect="1"/>
          </p:cNvPicPr>
          <p:nvPr/>
        </p:nvPicPr>
        <p:blipFill>
          <a:blip r:embed="rId4">
            <a:lum bright="10000"/>
          </a:blip>
          <a:stretch>
            <a:fillRect/>
          </a:stretch>
        </p:blipFill>
        <p:spPr>
          <a:xfrm>
            <a:off x="0" y="0"/>
            <a:ext cx="9144000" cy="6858000"/>
          </a:xfrm>
          <a:prstGeom prst="rect">
            <a:avLst/>
          </a:prstGeom>
        </p:spPr>
      </p:pic>
      <p:pic>
        <p:nvPicPr>
          <p:cNvPr id="4" name="Image 3" descr="forteresse m vert1.jpg"/>
          <p:cNvPicPr>
            <a:picLocks noChangeAspect="1"/>
          </p:cNvPicPr>
          <p:nvPr/>
        </p:nvPicPr>
        <p:blipFill>
          <a:blip r:embed="rId5"/>
          <a:stretch>
            <a:fillRect/>
          </a:stretch>
        </p:blipFill>
        <p:spPr>
          <a:xfrm>
            <a:off x="0" y="0"/>
            <a:ext cx="4572000" cy="6858000"/>
          </a:xfrm>
          <a:prstGeom prst="rect">
            <a:avLst/>
          </a:prstGeom>
        </p:spPr>
      </p:pic>
      <p:pic>
        <p:nvPicPr>
          <p:cNvPr id="5" name="Image 4" descr="forteressemvert2.jpg"/>
          <p:cNvPicPr>
            <a:picLocks noChangeAspect="1"/>
          </p:cNvPicPr>
          <p:nvPr/>
        </p:nvPicPr>
        <p:blipFill>
          <a:blip r:embed="rId6"/>
          <a:stretch>
            <a:fillRect/>
          </a:stretch>
        </p:blipFill>
        <p:spPr>
          <a:xfrm>
            <a:off x="4572000" y="0"/>
            <a:ext cx="4572000" cy="6858000"/>
          </a:xfrm>
          <a:prstGeom prst="rect">
            <a:avLst/>
          </a:prstGeom>
        </p:spPr>
      </p:pic>
      <p:pic>
        <p:nvPicPr>
          <p:cNvPr id="6" name="Image 5" descr="forteresse m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Click="0"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afterEffect">
                                  <p:stCondLst>
                                    <p:cond delay="0"/>
                                  </p:stCondLst>
                                  <p:childTnLst>
                                    <p:animEffect transition="out" filter="circle(in)">
                                      <p:cBhvr>
                                        <p:cTn id="6" dur="5000"/>
                                        <p:tgtEl>
                                          <p:spTgt spid="2"/>
                                        </p:tgtEl>
                                      </p:cBhvr>
                                    </p:animEffect>
                                    <p:set>
                                      <p:cBhvr>
                                        <p:cTn id="7" dur="1" fill="hold">
                                          <p:stCondLst>
                                            <p:cond delay="4999"/>
                                          </p:stCondLst>
                                        </p:cTn>
                                        <p:tgtEl>
                                          <p:spTgt spid="2"/>
                                        </p:tgtEl>
                                        <p:attrNameLst>
                                          <p:attrName>style.visibility</p:attrName>
                                        </p:attrNameLst>
                                      </p:cBhvr>
                                      <p:to>
                                        <p:strVal val="hidden"/>
                                      </p:to>
                                    </p:set>
                                  </p:childTnLst>
                                </p:cTn>
                              </p:par>
                              <p:par>
                                <p:cTn id="8" presetID="30" presetClass="exit" presetSubtype="0" fill="hold" nodeType="withEffect">
                                  <p:stCondLst>
                                    <p:cond delay="0"/>
                                  </p:stCondLst>
                                  <p:childTnLst>
                                    <p:animEffect transition="out" filter="fade">
                                      <p:cBhvr>
                                        <p:cTn id="9" dur="4000" accel="100000">
                                          <p:stCondLst>
                                            <p:cond delay="1000"/>
                                          </p:stCondLst>
                                        </p:cTn>
                                        <p:tgtEl>
                                          <p:spTgt spid="2"/>
                                        </p:tgtEl>
                                      </p:cBhvr>
                                    </p:animEffect>
                                    <p:anim calcmode="lin" valueType="num">
                                      <p:cBhvr>
                                        <p:cTn id="10" dur="4000" accel="100000">
                                          <p:stCondLst>
                                            <p:cond delay="1000"/>
                                          </p:stCondLst>
                                        </p:cTn>
                                        <p:tgtEl>
                                          <p:spTgt spid="2"/>
                                        </p:tgtEl>
                                        <p:attrNameLst>
                                          <p:attrName>style.rotation</p:attrName>
                                        </p:attrNameLst>
                                      </p:cBhvr>
                                      <p:tavLst>
                                        <p:tav tm="0">
                                          <p:val>
                                            <p:fltVal val="0"/>
                                          </p:val>
                                        </p:tav>
                                        <p:tav tm="100000">
                                          <p:val>
                                            <p:fltVal val="-90"/>
                                          </p:val>
                                        </p:tav>
                                      </p:tavLst>
                                    </p:anim>
                                    <p:anim calcmode="lin" valueType="num">
                                      <p:cBhvr>
                                        <p:cTn id="11" dur="1000" decel="100000"/>
                                        <p:tgtEl>
                                          <p:spTgt spid="2"/>
                                        </p:tgtEl>
                                        <p:attrNameLst>
                                          <p:attrName>ppt_x</p:attrName>
                                        </p:attrNameLst>
                                      </p:cBhvr>
                                      <p:tavLst>
                                        <p:tav tm="0">
                                          <p:val>
                                            <p:strVal val="ppt_x"/>
                                          </p:val>
                                        </p:tav>
                                        <p:tav tm="100000">
                                          <p:val>
                                            <p:strVal val="ppt_x-0.05"/>
                                          </p:val>
                                        </p:tav>
                                      </p:tavLst>
                                    </p:anim>
                                    <p:anim calcmode="lin" valueType="num">
                                      <p:cBhvr>
                                        <p:cTn id="12" dur="1000" decel="100000"/>
                                        <p:tgtEl>
                                          <p:spTgt spid="2"/>
                                        </p:tgtEl>
                                        <p:attrNameLst>
                                          <p:attrName>ppt_y</p:attrName>
                                        </p:attrNameLst>
                                      </p:cBhvr>
                                      <p:tavLst>
                                        <p:tav tm="0">
                                          <p:val>
                                            <p:strVal val="ppt_y"/>
                                          </p:val>
                                        </p:tav>
                                        <p:tav tm="100000">
                                          <p:val>
                                            <p:strVal val="ppt_y+0.1"/>
                                          </p:val>
                                        </p:tav>
                                      </p:tavLst>
                                    </p:anim>
                                    <p:anim calcmode="lin" valueType="num">
                                      <p:cBhvr>
                                        <p:cTn id="13" dur="4000" accel="100000">
                                          <p:stCondLst>
                                            <p:cond delay="1000"/>
                                          </p:stCondLst>
                                        </p:cTn>
                                        <p:tgtEl>
                                          <p:spTgt spid="2"/>
                                        </p:tgtEl>
                                        <p:attrNameLst>
                                          <p:attrName>ppt_x</p:attrName>
                                        </p:attrNameLst>
                                      </p:cBhvr>
                                      <p:tavLst>
                                        <p:tav tm="0">
                                          <p:val>
                                            <p:strVal val="ppt_x"/>
                                          </p:val>
                                        </p:tav>
                                        <p:tav tm="100000">
                                          <p:val>
                                            <p:strVal val="ppt_x+0.4+0.05"/>
                                          </p:val>
                                        </p:tav>
                                      </p:tavLst>
                                    </p:anim>
                                    <p:anim calcmode="lin" valueType="num">
                                      <p:cBhvr>
                                        <p:cTn id="14" dur="4000" accel="100000">
                                          <p:stCondLst>
                                            <p:cond delay="1000"/>
                                          </p:stCondLst>
                                        </p:cTn>
                                        <p:tgtEl>
                                          <p:spTgt spid="2"/>
                                        </p:tgtEl>
                                        <p:attrNameLst>
                                          <p:attrName>ppt_y</p:attrName>
                                        </p:attrNameLst>
                                      </p:cBhvr>
                                      <p:tavLst>
                                        <p:tav tm="0">
                                          <p:val>
                                            <p:strVal val="ppt_y"/>
                                          </p:val>
                                        </p:tav>
                                        <p:tav tm="100000">
                                          <p:val>
                                            <p:strVal val="ppt_y-0.4-0.1"/>
                                          </p:val>
                                        </p:tav>
                                      </p:tavLst>
                                    </p:anim>
                                    <p:set>
                                      <p:cBhvr>
                                        <p:cTn id="15" dur="1" fill="hold">
                                          <p:stCondLst>
                                            <p:cond delay="4999"/>
                                          </p:stCondLst>
                                        </p:cTn>
                                        <p:tgtEl>
                                          <p:spTgt spid="2"/>
                                        </p:tgtEl>
                                        <p:attrNameLst>
                                          <p:attrName>style.visibility</p:attrName>
                                        </p:attrNameLst>
                                      </p:cBhvr>
                                      <p:to>
                                        <p:strVal val="hidden"/>
                                      </p:to>
                                    </p:set>
                                  </p:childTnLst>
                                </p:cTn>
                              </p:par>
                              <p:par>
                                <p:cTn id="16" presetID="10"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0"/>
                                        <p:tgtEl>
                                          <p:spTgt spid="3"/>
                                        </p:tgtEl>
                                      </p:cBhvr>
                                    </p:animEffect>
                                  </p:childTnLst>
                                </p:cTn>
                              </p:par>
                            </p:childTnLst>
                          </p:cTn>
                        </p:par>
                        <p:par>
                          <p:cTn id="19" fill="hold">
                            <p:stCondLst>
                              <p:cond delay="5000"/>
                            </p:stCondLst>
                            <p:childTnLst>
                              <p:par>
                                <p:cTn id="20" presetID="10" presetClass="exit" presetSubtype="0" fill="hold" nodeType="afterEffect">
                                  <p:stCondLst>
                                    <p:cond delay="3000"/>
                                  </p:stCondLst>
                                  <p:childTnLst>
                                    <p:animEffect transition="out" filter="fade">
                                      <p:cBhvr>
                                        <p:cTn id="21" dur="5000"/>
                                        <p:tgtEl>
                                          <p:spTgt spid="3"/>
                                        </p:tgtEl>
                                      </p:cBhvr>
                                    </p:animEffect>
                                    <p:set>
                                      <p:cBhvr>
                                        <p:cTn id="22" dur="1" fill="hold">
                                          <p:stCondLst>
                                            <p:cond delay="4999"/>
                                          </p:stCondLst>
                                        </p:cTn>
                                        <p:tgtEl>
                                          <p:spTgt spid="3"/>
                                        </p:tgtEl>
                                        <p:attrNameLst>
                                          <p:attrName>style.visibility</p:attrName>
                                        </p:attrNameLst>
                                      </p:cBhvr>
                                      <p:to>
                                        <p:strVal val="hidden"/>
                                      </p:to>
                                    </p:set>
                                  </p:childTnLst>
                                </p:cTn>
                              </p:par>
                              <p:par>
                                <p:cTn id="23" presetID="53" presetClass="entr" presetSubtype="0" fill="hold" nodeType="withEffect">
                                  <p:stCondLst>
                                    <p:cond delay="300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fltVal val="0"/>
                                          </p:val>
                                        </p:tav>
                                        <p:tav tm="100000">
                                          <p:val>
                                            <p:strVal val="#ppt_w"/>
                                          </p:val>
                                        </p:tav>
                                      </p:tavLst>
                                    </p:anim>
                                    <p:anim calcmode="lin" valueType="num">
                                      <p:cBhvr>
                                        <p:cTn id="26" dur="5000" fill="hold"/>
                                        <p:tgtEl>
                                          <p:spTgt spid="4"/>
                                        </p:tgtEl>
                                        <p:attrNameLst>
                                          <p:attrName>ppt_h</p:attrName>
                                        </p:attrNameLst>
                                      </p:cBhvr>
                                      <p:tavLst>
                                        <p:tav tm="0">
                                          <p:val>
                                            <p:fltVal val="0"/>
                                          </p:val>
                                        </p:tav>
                                        <p:tav tm="100000">
                                          <p:val>
                                            <p:strVal val="#ppt_h"/>
                                          </p:val>
                                        </p:tav>
                                      </p:tavLst>
                                    </p:anim>
                                    <p:animEffect transition="in" filter="fade">
                                      <p:cBhvr>
                                        <p:cTn id="27" dur="5000"/>
                                        <p:tgtEl>
                                          <p:spTgt spid="4"/>
                                        </p:tgtEl>
                                      </p:cBhvr>
                                    </p:animEffect>
                                  </p:childTnLst>
                                </p:cTn>
                              </p:par>
                              <p:par>
                                <p:cTn id="28" presetID="53" presetClass="entr" presetSubtype="0" fill="hold" nodeType="withEffect">
                                  <p:stCondLst>
                                    <p:cond delay="3000"/>
                                  </p:stCondLst>
                                  <p:childTnLst>
                                    <p:set>
                                      <p:cBhvr>
                                        <p:cTn id="29" dur="1" fill="hold">
                                          <p:stCondLst>
                                            <p:cond delay="0"/>
                                          </p:stCondLst>
                                        </p:cTn>
                                        <p:tgtEl>
                                          <p:spTgt spid="5"/>
                                        </p:tgtEl>
                                        <p:attrNameLst>
                                          <p:attrName>style.visibility</p:attrName>
                                        </p:attrNameLst>
                                      </p:cBhvr>
                                      <p:to>
                                        <p:strVal val="visible"/>
                                      </p:to>
                                    </p:set>
                                    <p:anim calcmode="lin" valueType="num">
                                      <p:cBhvr>
                                        <p:cTn id="30" dur="5000" fill="hold"/>
                                        <p:tgtEl>
                                          <p:spTgt spid="5"/>
                                        </p:tgtEl>
                                        <p:attrNameLst>
                                          <p:attrName>ppt_w</p:attrName>
                                        </p:attrNameLst>
                                      </p:cBhvr>
                                      <p:tavLst>
                                        <p:tav tm="0">
                                          <p:val>
                                            <p:fltVal val="0"/>
                                          </p:val>
                                        </p:tav>
                                        <p:tav tm="100000">
                                          <p:val>
                                            <p:strVal val="#ppt_w"/>
                                          </p:val>
                                        </p:tav>
                                      </p:tavLst>
                                    </p:anim>
                                    <p:anim calcmode="lin" valueType="num">
                                      <p:cBhvr>
                                        <p:cTn id="31" dur="5000" fill="hold"/>
                                        <p:tgtEl>
                                          <p:spTgt spid="5"/>
                                        </p:tgtEl>
                                        <p:attrNameLst>
                                          <p:attrName>ppt_h</p:attrName>
                                        </p:attrNameLst>
                                      </p:cBhvr>
                                      <p:tavLst>
                                        <p:tav tm="0">
                                          <p:val>
                                            <p:fltVal val="0"/>
                                          </p:val>
                                        </p:tav>
                                        <p:tav tm="100000">
                                          <p:val>
                                            <p:strVal val="#ppt_h"/>
                                          </p:val>
                                        </p:tav>
                                      </p:tavLst>
                                    </p:anim>
                                    <p:animEffect transition="in" filter="fade">
                                      <p:cBhvr>
                                        <p:cTn id="32" dur="5000"/>
                                        <p:tgtEl>
                                          <p:spTgt spid="5"/>
                                        </p:tgtEl>
                                      </p:cBhvr>
                                    </p:animEffect>
                                  </p:childTnLst>
                                </p:cTn>
                              </p:par>
                            </p:childTnLst>
                          </p:cTn>
                        </p:par>
                        <p:par>
                          <p:cTn id="33" fill="hold">
                            <p:stCondLst>
                              <p:cond delay="13000"/>
                            </p:stCondLst>
                            <p:childTnLst>
                              <p:par>
                                <p:cTn id="34" presetID="12" presetClass="exit" presetSubtype="8" fill="hold" nodeType="afterEffect">
                                  <p:stCondLst>
                                    <p:cond delay="3000"/>
                                  </p:stCondLst>
                                  <p:childTnLst>
                                    <p:animEffect transition="out" filter="slide(fromLeft)">
                                      <p:cBhvr>
                                        <p:cTn id="35" dur="5000"/>
                                        <p:tgtEl>
                                          <p:spTgt spid="4"/>
                                        </p:tgtEl>
                                      </p:cBhvr>
                                    </p:animEffect>
                                    <p:set>
                                      <p:cBhvr>
                                        <p:cTn id="36" dur="1" fill="hold">
                                          <p:stCondLst>
                                            <p:cond delay="4999"/>
                                          </p:stCondLst>
                                        </p:cTn>
                                        <p:tgtEl>
                                          <p:spTgt spid="4"/>
                                        </p:tgtEl>
                                        <p:attrNameLst>
                                          <p:attrName>style.visibility</p:attrName>
                                        </p:attrNameLst>
                                      </p:cBhvr>
                                      <p:to>
                                        <p:strVal val="hidden"/>
                                      </p:to>
                                    </p:set>
                                  </p:childTnLst>
                                </p:cTn>
                              </p:par>
                              <p:par>
                                <p:cTn id="37" presetID="12" presetClass="exit" presetSubtype="2" fill="hold" nodeType="withEffect">
                                  <p:stCondLst>
                                    <p:cond delay="3000"/>
                                  </p:stCondLst>
                                  <p:childTnLst>
                                    <p:animEffect transition="out" filter="slide(fromRight)">
                                      <p:cBhvr>
                                        <p:cTn id="38" dur="5000"/>
                                        <p:tgtEl>
                                          <p:spTgt spid="5"/>
                                        </p:tgtEl>
                                      </p:cBhvr>
                                    </p:animEffect>
                                    <p:set>
                                      <p:cBhvr>
                                        <p:cTn id="39" dur="1" fill="hold">
                                          <p:stCondLst>
                                            <p:cond delay="4999"/>
                                          </p:stCondLst>
                                        </p:cTn>
                                        <p:tgtEl>
                                          <p:spTgt spid="5"/>
                                        </p:tgtEl>
                                        <p:attrNameLst>
                                          <p:attrName>style.visibility</p:attrName>
                                        </p:attrNameLst>
                                      </p:cBhvr>
                                      <p:to>
                                        <p:strVal val="hidden"/>
                                      </p:to>
                                    </p:set>
                                  </p:childTnLst>
                                </p:cTn>
                              </p:par>
                              <p:par>
                                <p:cTn id="40" presetID="10" presetClass="entr" presetSubtype="0" fill="hold" nodeType="withEffect">
                                  <p:stCondLst>
                                    <p:cond delay="300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pic>
        <p:nvPicPr>
          <p:cNvPr id="2" name="Image 1" descr="forteresse m2.jpg"/>
          <p:cNvPicPr>
            <a:picLocks noChangeAspect="1"/>
          </p:cNvPicPr>
          <p:nvPr/>
        </p:nvPicPr>
        <p:blipFill>
          <a:blip r:embed="rId3"/>
          <a:stretch>
            <a:fillRect/>
          </a:stretch>
        </p:blipFill>
        <p:spPr>
          <a:xfrm>
            <a:off x="0" y="0"/>
            <a:ext cx="9144000" cy="6858000"/>
          </a:xfrm>
          <a:prstGeom prst="rect">
            <a:avLst/>
          </a:prstGeom>
        </p:spPr>
      </p:pic>
      <p:pic>
        <p:nvPicPr>
          <p:cNvPr id="4" name="Image 3" descr="forteresse sur les hauteurs.jpg"/>
          <p:cNvPicPr>
            <a:picLocks noChangeAspect="1"/>
          </p:cNvPicPr>
          <p:nvPr/>
        </p:nvPicPr>
        <p:blipFill>
          <a:blip r:embed="rId4"/>
          <a:stretch>
            <a:fillRect/>
          </a:stretch>
        </p:blipFill>
        <p:spPr>
          <a:xfrm>
            <a:off x="0" y="0"/>
            <a:ext cx="9144000" cy="6858000"/>
          </a:xfrm>
          <a:prstGeom prst="rect">
            <a:avLst/>
          </a:prstGeom>
        </p:spPr>
      </p:pic>
      <p:pic>
        <p:nvPicPr>
          <p:cNvPr id="5" name="Image 4" descr="forteressem la cour.jpg"/>
          <p:cNvPicPr>
            <a:picLocks noChangeAspect="1"/>
          </p:cNvPicPr>
          <p:nvPr/>
        </p:nvPicPr>
        <p:blipFill>
          <a:blip r:embed="rId5"/>
          <a:stretch>
            <a:fillRect/>
          </a:stretch>
        </p:blipFill>
        <p:spPr>
          <a:xfrm>
            <a:off x="0" y="0"/>
            <a:ext cx="9144000" cy="6858000"/>
          </a:xfrm>
          <a:prstGeom prst="rect">
            <a:avLst/>
          </a:prstGeom>
        </p:spPr>
      </p:pic>
      <p:pic>
        <p:nvPicPr>
          <p:cNvPr id="6" name="Image 5" descr="hopital.jpg"/>
          <p:cNvPicPr>
            <a:picLocks noChangeAspect="1"/>
          </p:cNvPicPr>
          <p:nvPr/>
        </p:nvPicPr>
        <p:blipFill>
          <a:blip r:embed="rId6"/>
          <a:stretch>
            <a:fillRect/>
          </a:stretch>
        </p:blipFill>
        <p:spPr>
          <a:xfrm>
            <a:off x="0" y="0"/>
            <a:ext cx="9144000" cy="6858000"/>
          </a:xfrm>
          <a:prstGeom prst="rect">
            <a:avLst/>
          </a:prstGeom>
        </p:spPr>
      </p:pic>
    </p:spTree>
  </p:cSld>
  <p:clrMapOvr>
    <a:masterClrMapping/>
  </p:clrMapOvr>
  <p:transition spd="slow"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afterEffect">
                                  <p:stCondLst>
                                    <p:cond delay="0"/>
                                  </p:stCondLst>
                                  <p:childTnLst>
                                    <p:animEffect transition="out" filter="strips(downLeft)">
                                      <p:cBhvr>
                                        <p:cTn id="6" dur="5000"/>
                                        <p:tgtEl>
                                          <p:spTgt spid="2"/>
                                        </p:tgtEl>
                                      </p:cBhvr>
                                    </p:animEffect>
                                    <p:set>
                                      <p:cBhvr>
                                        <p:cTn id="7" dur="1" fill="hold">
                                          <p:stCondLst>
                                            <p:cond delay="4999"/>
                                          </p:stCondLst>
                                        </p:cTn>
                                        <p:tgtEl>
                                          <p:spTgt spid="2"/>
                                        </p:tgtEl>
                                        <p:attrNameLst>
                                          <p:attrName>style.visibility</p:attrName>
                                        </p:attrNameLst>
                                      </p:cBhvr>
                                      <p:to>
                                        <p:strVal val="hidden"/>
                                      </p:to>
                                    </p:set>
                                  </p:childTnLst>
                                </p:cTn>
                              </p:par>
                              <p:par>
                                <p:cTn id="8" presetID="18" presetClass="entr" presetSubtype="3"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upRight)">
                                      <p:cBhvr>
                                        <p:cTn id="10" dur="5000"/>
                                        <p:tgtEl>
                                          <p:spTgt spid="4"/>
                                        </p:tgtEl>
                                      </p:cBhvr>
                                    </p:animEffect>
                                  </p:childTnLst>
                                </p:cTn>
                              </p:par>
                            </p:childTnLst>
                          </p:cTn>
                        </p:par>
                        <p:par>
                          <p:cTn id="11" fill="hold">
                            <p:stCondLst>
                              <p:cond delay="5000"/>
                            </p:stCondLst>
                            <p:childTnLst>
                              <p:par>
                                <p:cTn id="12" presetID="18" presetClass="exit" presetSubtype="6" fill="hold" nodeType="afterEffect">
                                  <p:stCondLst>
                                    <p:cond delay="3000"/>
                                  </p:stCondLst>
                                  <p:childTnLst>
                                    <p:animEffect transition="out" filter="strips(downRight)">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par>
                                <p:cTn id="15" presetID="18" presetClass="entr" presetSubtype="9" fill="hold" nodeType="withEffect">
                                  <p:stCondLst>
                                    <p:cond delay="3000"/>
                                  </p:stCondLst>
                                  <p:childTnLst>
                                    <p:set>
                                      <p:cBhvr>
                                        <p:cTn id="16" dur="1" fill="hold">
                                          <p:stCondLst>
                                            <p:cond delay="0"/>
                                          </p:stCondLst>
                                        </p:cTn>
                                        <p:tgtEl>
                                          <p:spTgt spid="5"/>
                                        </p:tgtEl>
                                        <p:attrNameLst>
                                          <p:attrName>style.visibility</p:attrName>
                                        </p:attrNameLst>
                                      </p:cBhvr>
                                      <p:to>
                                        <p:strVal val="visible"/>
                                      </p:to>
                                    </p:set>
                                    <p:animEffect transition="in" filter="strips(upLeft)">
                                      <p:cBhvr>
                                        <p:cTn id="17" dur="5000"/>
                                        <p:tgtEl>
                                          <p:spTgt spid="5"/>
                                        </p:tgtEl>
                                      </p:cBhvr>
                                    </p:animEffect>
                                  </p:childTnLst>
                                </p:cTn>
                              </p:par>
                            </p:childTnLst>
                          </p:cTn>
                        </p:par>
                        <p:par>
                          <p:cTn id="18" fill="hold">
                            <p:stCondLst>
                              <p:cond delay="13000"/>
                            </p:stCondLst>
                            <p:childTnLst>
                              <p:par>
                                <p:cTn id="19" presetID="14" presetClass="exit" presetSubtype="10" fill="hold" nodeType="afterEffect">
                                  <p:stCondLst>
                                    <p:cond delay="3000"/>
                                  </p:stCondLst>
                                  <p:childTnLst>
                                    <p:animEffect transition="out" filter="randombar(horizontal)">
                                      <p:cBhvr>
                                        <p:cTn id="20" dur="5000"/>
                                        <p:tgtEl>
                                          <p:spTgt spid="5"/>
                                        </p:tgtEl>
                                      </p:cBhvr>
                                    </p:animEffect>
                                    <p:set>
                                      <p:cBhvr>
                                        <p:cTn id="21" dur="1" fill="hold">
                                          <p:stCondLst>
                                            <p:cond delay="4999"/>
                                          </p:stCondLst>
                                        </p:cTn>
                                        <p:tgtEl>
                                          <p:spTgt spid="5"/>
                                        </p:tgtEl>
                                        <p:attrNameLst>
                                          <p:attrName>style.visibility</p:attrName>
                                        </p:attrNameLst>
                                      </p:cBhvr>
                                      <p:to>
                                        <p:strVal val="hidden"/>
                                      </p:to>
                                    </p:set>
                                  </p:childTnLst>
                                </p:cTn>
                              </p:par>
                              <p:par>
                                <p:cTn id="22" presetID="10" presetClass="entr" presetSubtype="0" fill="hold" nodeType="withEffect">
                                  <p:stCondLst>
                                    <p:cond delay="300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hopital.jpg"/>
          <p:cNvPicPr>
            <a:picLocks noChangeAspect="1"/>
          </p:cNvPicPr>
          <p:nvPr/>
        </p:nvPicPr>
        <p:blipFill>
          <a:blip r:embed="rId2"/>
          <a:stretch>
            <a:fillRect/>
          </a:stretch>
        </p:blipFill>
        <p:spPr>
          <a:xfrm>
            <a:off x="0" y="0"/>
            <a:ext cx="9144000" cy="6858000"/>
          </a:xfrm>
          <a:prstGeom prst="rect">
            <a:avLst/>
          </a:prstGeom>
        </p:spPr>
      </p:pic>
      <p:pic>
        <p:nvPicPr>
          <p:cNvPr id="3" name="Image 2" descr="residence ouest.jpg"/>
          <p:cNvPicPr>
            <a:picLocks noChangeAspect="1"/>
          </p:cNvPicPr>
          <p:nvPr/>
        </p:nvPicPr>
        <p:blipFill>
          <a:blip r:embed="rId3"/>
          <a:stretch>
            <a:fillRect/>
          </a:stretch>
        </p:blipFill>
        <p:spPr>
          <a:xfrm>
            <a:off x="0" y="0"/>
            <a:ext cx="9144000" cy="6858000"/>
          </a:xfrm>
          <a:prstGeom prst="rect">
            <a:avLst/>
          </a:prstGeom>
        </p:spPr>
      </p:pic>
      <p:pic>
        <p:nvPicPr>
          <p:cNvPr id="4" name="Image 3" descr="residence grand escalier.jpg"/>
          <p:cNvPicPr>
            <a:picLocks noChangeAspect="1"/>
          </p:cNvPicPr>
          <p:nvPr/>
        </p:nvPicPr>
        <p:blipFill>
          <a:blip r:embed="rId4"/>
          <a:stretch>
            <a:fillRect/>
          </a:stretch>
        </p:blipFill>
        <p:spPr>
          <a:xfrm>
            <a:off x="0" y="0"/>
            <a:ext cx="9144000" cy="6858000"/>
          </a:xfrm>
          <a:prstGeom prst="rect">
            <a:avLst/>
          </a:prstGeom>
        </p:spPr>
      </p:pic>
      <p:pic>
        <p:nvPicPr>
          <p:cNvPr id="5" name="Image 4" descr="residence fresque.jpg"/>
          <p:cNvPicPr>
            <a:picLocks noChangeAspect="1"/>
          </p:cNvPicPr>
          <p:nvPr/>
        </p:nvPicPr>
        <p:blipFill>
          <a:blip r:embed="rId5"/>
          <a:stretch>
            <a:fillRect/>
          </a:stretch>
        </p:blipFill>
        <p:spPr>
          <a:xfrm>
            <a:off x="0" y="0"/>
            <a:ext cx="9144000" cy="6858000"/>
          </a:xfrm>
          <a:prstGeom prst="rect">
            <a:avLst/>
          </a:prstGeom>
        </p:spPr>
      </p:pic>
    </p:spTree>
  </p:cSld>
  <p:clrMapOvr>
    <a:masterClrMapping/>
  </p:clrMapOvr>
  <p:transition spd="slow"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nodeType="afterEffect">
                                  <p:stCondLst>
                                    <p:cond delay="0"/>
                                  </p:stCondLst>
                                  <p:iterate type="lt">
                                    <p:tmPct val="5000"/>
                                  </p:iterate>
                                  <p:childTnLst>
                                    <p:anim calcmode="lin" valueType="num">
                                      <p:cBhvr>
                                        <p:cTn id="6" dur="5000"/>
                                        <p:tgtEl>
                                          <p:spTgt spid="2"/>
                                        </p:tgtEl>
                                        <p:attrNameLst>
                                          <p:attrName>ppt_w</p:attrName>
                                        </p:attrNameLst>
                                      </p:cBhvr>
                                      <p:tavLst>
                                        <p:tav tm="0">
                                          <p:val>
                                            <p:strVal val="ppt_w"/>
                                          </p:val>
                                        </p:tav>
                                        <p:tav tm="100000">
                                          <p:val>
                                            <p:fltVal val="0"/>
                                          </p:val>
                                        </p:tav>
                                      </p:tavLst>
                                    </p:anim>
                                    <p:anim calcmode="lin" valueType="num">
                                      <p:cBhvr>
                                        <p:cTn id="7" dur="5000"/>
                                        <p:tgtEl>
                                          <p:spTgt spid="2"/>
                                        </p:tgtEl>
                                        <p:attrNameLst>
                                          <p:attrName>ppt_h</p:attrName>
                                        </p:attrNameLst>
                                      </p:cBhvr>
                                      <p:tavLst>
                                        <p:tav tm="0">
                                          <p:val>
                                            <p:strVal val="ppt_h"/>
                                          </p:val>
                                        </p:tav>
                                        <p:tav tm="100000">
                                          <p:val>
                                            <p:fltVal val="0"/>
                                          </p:val>
                                        </p:tav>
                                      </p:tavLst>
                                    </p:anim>
                                    <p:anim calcmode="lin" valueType="num">
                                      <p:cBhvr>
                                        <p:cTn id="8" dur="5000"/>
                                        <p:tgtEl>
                                          <p:spTgt spid="2"/>
                                        </p:tgtEl>
                                        <p:attrNameLst>
                                          <p:attrName>style.rotation</p:attrName>
                                        </p:attrNameLst>
                                      </p:cBhvr>
                                      <p:tavLst>
                                        <p:tav tm="0">
                                          <p:val>
                                            <p:fltVal val="0"/>
                                          </p:val>
                                        </p:tav>
                                        <p:tav tm="100000">
                                          <p:val>
                                            <p:fltVal val="90"/>
                                          </p:val>
                                        </p:tav>
                                      </p:tavLst>
                                    </p:anim>
                                    <p:animEffect transition="out" filter="fade">
                                      <p:cBhvr>
                                        <p:cTn id="9" dur="5000"/>
                                        <p:tgtEl>
                                          <p:spTgt spid="2"/>
                                        </p:tgtEl>
                                      </p:cBhvr>
                                    </p:animEffect>
                                    <p:set>
                                      <p:cBhvr>
                                        <p:cTn id="10" dur="1" fill="hold">
                                          <p:stCondLst>
                                            <p:cond delay="4999"/>
                                          </p:stCondLst>
                                        </p:cTn>
                                        <p:tgtEl>
                                          <p:spTgt spid="2"/>
                                        </p:tgtEl>
                                        <p:attrNameLst>
                                          <p:attrName>style.visibility</p:attrName>
                                        </p:attrNameLst>
                                      </p:cBhvr>
                                      <p:to>
                                        <p:strVal val="hidden"/>
                                      </p:to>
                                    </p:set>
                                  </p:childTnLst>
                                </p:cTn>
                              </p:par>
                              <p:par>
                                <p:cTn id="11" presetID="10"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0"/>
                                        <p:tgtEl>
                                          <p:spTgt spid="3"/>
                                        </p:tgtEl>
                                      </p:cBhvr>
                                    </p:animEffect>
                                  </p:childTnLst>
                                </p:cTn>
                              </p:par>
                            </p:childTnLst>
                          </p:cTn>
                        </p:par>
                        <p:par>
                          <p:cTn id="14" fill="hold">
                            <p:stCondLst>
                              <p:cond delay="5000"/>
                            </p:stCondLst>
                            <p:childTnLst>
                              <p:par>
                                <p:cTn id="15" presetID="17" presetClass="exit" presetSubtype="4" fill="hold" nodeType="afterEffect">
                                  <p:stCondLst>
                                    <p:cond delay="3000"/>
                                  </p:stCondLst>
                                  <p:childTnLst>
                                    <p:anim calcmode="lin" valueType="num">
                                      <p:cBhvr>
                                        <p:cTn id="16" dur="7000"/>
                                        <p:tgtEl>
                                          <p:spTgt spid="3"/>
                                        </p:tgtEl>
                                        <p:attrNameLst>
                                          <p:attrName>ppt_x</p:attrName>
                                        </p:attrNameLst>
                                      </p:cBhvr>
                                      <p:tavLst>
                                        <p:tav tm="0">
                                          <p:val>
                                            <p:strVal val="ppt_x"/>
                                          </p:val>
                                        </p:tav>
                                        <p:tav tm="100000">
                                          <p:val>
                                            <p:strVal val="ppt_x"/>
                                          </p:val>
                                        </p:tav>
                                      </p:tavLst>
                                    </p:anim>
                                    <p:anim calcmode="lin" valueType="num">
                                      <p:cBhvr>
                                        <p:cTn id="17" dur="7000"/>
                                        <p:tgtEl>
                                          <p:spTgt spid="3"/>
                                        </p:tgtEl>
                                        <p:attrNameLst>
                                          <p:attrName>ppt_y</p:attrName>
                                        </p:attrNameLst>
                                      </p:cBhvr>
                                      <p:tavLst>
                                        <p:tav tm="0">
                                          <p:val>
                                            <p:strVal val="ppt_y"/>
                                          </p:val>
                                        </p:tav>
                                        <p:tav tm="100000">
                                          <p:val>
                                            <p:strVal val="ppt_y+ppt_h/2"/>
                                          </p:val>
                                        </p:tav>
                                      </p:tavLst>
                                    </p:anim>
                                    <p:anim calcmode="lin" valueType="num">
                                      <p:cBhvr>
                                        <p:cTn id="18" dur="7000"/>
                                        <p:tgtEl>
                                          <p:spTgt spid="3"/>
                                        </p:tgtEl>
                                        <p:attrNameLst>
                                          <p:attrName>ppt_w</p:attrName>
                                        </p:attrNameLst>
                                      </p:cBhvr>
                                      <p:tavLst>
                                        <p:tav tm="0">
                                          <p:val>
                                            <p:strVal val="ppt_w"/>
                                          </p:val>
                                        </p:tav>
                                        <p:tav tm="100000">
                                          <p:val>
                                            <p:strVal val="ppt_w"/>
                                          </p:val>
                                        </p:tav>
                                      </p:tavLst>
                                    </p:anim>
                                    <p:anim calcmode="lin" valueType="num">
                                      <p:cBhvr>
                                        <p:cTn id="19" dur="7000"/>
                                        <p:tgtEl>
                                          <p:spTgt spid="3"/>
                                        </p:tgtEl>
                                        <p:attrNameLst>
                                          <p:attrName>ppt_h</p:attrName>
                                        </p:attrNameLst>
                                      </p:cBhvr>
                                      <p:tavLst>
                                        <p:tav tm="0">
                                          <p:val>
                                            <p:strVal val="ppt_h"/>
                                          </p:val>
                                        </p:tav>
                                        <p:tav tm="100000">
                                          <p:val>
                                            <p:fltVal val="0"/>
                                          </p:val>
                                        </p:tav>
                                      </p:tavLst>
                                    </p:anim>
                                    <p:set>
                                      <p:cBhvr>
                                        <p:cTn id="20" dur="1" fill="hold">
                                          <p:stCondLst>
                                            <p:cond delay="6999"/>
                                          </p:stCondLst>
                                        </p:cTn>
                                        <p:tgtEl>
                                          <p:spTgt spid="3"/>
                                        </p:tgtEl>
                                        <p:attrNameLst>
                                          <p:attrName>style.visibility</p:attrName>
                                        </p:attrNameLst>
                                      </p:cBhvr>
                                      <p:to>
                                        <p:strVal val="hidden"/>
                                      </p:to>
                                    </p:set>
                                  </p:childTnLst>
                                </p:cTn>
                              </p:par>
                              <p:par>
                                <p:cTn id="21" presetID="17" presetClass="entr" presetSubtype="1" fill="hold" nodeType="withEffect">
                                  <p:stCondLst>
                                    <p:cond delay="3000"/>
                                  </p:stCondLst>
                                  <p:childTnLst>
                                    <p:set>
                                      <p:cBhvr>
                                        <p:cTn id="22" dur="1" fill="hold">
                                          <p:stCondLst>
                                            <p:cond delay="0"/>
                                          </p:stCondLst>
                                        </p:cTn>
                                        <p:tgtEl>
                                          <p:spTgt spid="4"/>
                                        </p:tgtEl>
                                        <p:attrNameLst>
                                          <p:attrName>style.visibility</p:attrName>
                                        </p:attrNameLst>
                                      </p:cBhvr>
                                      <p:to>
                                        <p:strVal val="visible"/>
                                      </p:to>
                                    </p:set>
                                    <p:anim calcmode="lin" valueType="num">
                                      <p:cBhvr>
                                        <p:cTn id="23" dur="7000" fill="hold"/>
                                        <p:tgtEl>
                                          <p:spTgt spid="4"/>
                                        </p:tgtEl>
                                        <p:attrNameLst>
                                          <p:attrName>ppt_x</p:attrName>
                                        </p:attrNameLst>
                                      </p:cBhvr>
                                      <p:tavLst>
                                        <p:tav tm="0">
                                          <p:val>
                                            <p:strVal val="#ppt_x"/>
                                          </p:val>
                                        </p:tav>
                                        <p:tav tm="100000">
                                          <p:val>
                                            <p:strVal val="#ppt_x"/>
                                          </p:val>
                                        </p:tav>
                                      </p:tavLst>
                                    </p:anim>
                                    <p:anim calcmode="lin" valueType="num">
                                      <p:cBhvr>
                                        <p:cTn id="24" dur="7000" fill="hold"/>
                                        <p:tgtEl>
                                          <p:spTgt spid="4"/>
                                        </p:tgtEl>
                                        <p:attrNameLst>
                                          <p:attrName>ppt_y</p:attrName>
                                        </p:attrNameLst>
                                      </p:cBhvr>
                                      <p:tavLst>
                                        <p:tav tm="0">
                                          <p:val>
                                            <p:strVal val="#ppt_y-#ppt_h/2"/>
                                          </p:val>
                                        </p:tav>
                                        <p:tav tm="100000">
                                          <p:val>
                                            <p:strVal val="#ppt_y"/>
                                          </p:val>
                                        </p:tav>
                                      </p:tavLst>
                                    </p:anim>
                                    <p:anim calcmode="lin" valueType="num">
                                      <p:cBhvr>
                                        <p:cTn id="25" dur="7000" fill="hold"/>
                                        <p:tgtEl>
                                          <p:spTgt spid="4"/>
                                        </p:tgtEl>
                                        <p:attrNameLst>
                                          <p:attrName>ppt_w</p:attrName>
                                        </p:attrNameLst>
                                      </p:cBhvr>
                                      <p:tavLst>
                                        <p:tav tm="0">
                                          <p:val>
                                            <p:strVal val="#ppt_w"/>
                                          </p:val>
                                        </p:tav>
                                        <p:tav tm="100000">
                                          <p:val>
                                            <p:strVal val="#ppt_w"/>
                                          </p:val>
                                        </p:tav>
                                      </p:tavLst>
                                    </p:anim>
                                    <p:anim calcmode="lin" valueType="num">
                                      <p:cBhvr>
                                        <p:cTn id="26" dur="7000" fill="hold"/>
                                        <p:tgtEl>
                                          <p:spTgt spid="4"/>
                                        </p:tgtEl>
                                        <p:attrNameLst>
                                          <p:attrName>ppt_h</p:attrName>
                                        </p:attrNameLst>
                                      </p:cBhvr>
                                      <p:tavLst>
                                        <p:tav tm="0">
                                          <p:val>
                                            <p:fltVal val="0"/>
                                          </p:val>
                                        </p:tav>
                                        <p:tav tm="100000">
                                          <p:val>
                                            <p:strVal val="#ppt_h"/>
                                          </p:val>
                                        </p:tav>
                                      </p:tavLst>
                                    </p:anim>
                                  </p:childTnLst>
                                </p:cTn>
                              </p:par>
                            </p:childTnLst>
                          </p:cTn>
                        </p:par>
                        <p:par>
                          <p:cTn id="27" fill="hold">
                            <p:stCondLst>
                              <p:cond delay="15000"/>
                            </p:stCondLst>
                            <p:childTnLst>
                              <p:par>
                                <p:cTn id="28" presetID="17" presetClass="exit" presetSubtype="4" fill="hold" nodeType="afterEffect">
                                  <p:stCondLst>
                                    <p:cond delay="3000"/>
                                  </p:stCondLst>
                                  <p:childTnLst>
                                    <p:anim calcmode="lin" valueType="num">
                                      <p:cBhvr>
                                        <p:cTn id="29" dur="7000"/>
                                        <p:tgtEl>
                                          <p:spTgt spid="4"/>
                                        </p:tgtEl>
                                        <p:attrNameLst>
                                          <p:attrName>ppt_x</p:attrName>
                                        </p:attrNameLst>
                                      </p:cBhvr>
                                      <p:tavLst>
                                        <p:tav tm="0">
                                          <p:val>
                                            <p:strVal val="ppt_x"/>
                                          </p:val>
                                        </p:tav>
                                        <p:tav tm="100000">
                                          <p:val>
                                            <p:strVal val="ppt_x"/>
                                          </p:val>
                                        </p:tav>
                                      </p:tavLst>
                                    </p:anim>
                                    <p:anim calcmode="lin" valueType="num">
                                      <p:cBhvr>
                                        <p:cTn id="30" dur="7000"/>
                                        <p:tgtEl>
                                          <p:spTgt spid="4"/>
                                        </p:tgtEl>
                                        <p:attrNameLst>
                                          <p:attrName>ppt_y</p:attrName>
                                        </p:attrNameLst>
                                      </p:cBhvr>
                                      <p:tavLst>
                                        <p:tav tm="0">
                                          <p:val>
                                            <p:strVal val="ppt_y"/>
                                          </p:val>
                                        </p:tav>
                                        <p:tav tm="100000">
                                          <p:val>
                                            <p:strVal val="ppt_y+ppt_h/2"/>
                                          </p:val>
                                        </p:tav>
                                      </p:tavLst>
                                    </p:anim>
                                    <p:anim calcmode="lin" valueType="num">
                                      <p:cBhvr>
                                        <p:cTn id="31" dur="7000"/>
                                        <p:tgtEl>
                                          <p:spTgt spid="4"/>
                                        </p:tgtEl>
                                        <p:attrNameLst>
                                          <p:attrName>ppt_w</p:attrName>
                                        </p:attrNameLst>
                                      </p:cBhvr>
                                      <p:tavLst>
                                        <p:tav tm="0">
                                          <p:val>
                                            <p:strVal val="ppt_w"/>
                                          </p:val>
                                        </p:tav>
                                        <p:tav tm="100000">
                                          <p:val>
                                            <p:strVal val="ppt_w"/>
                                          </p:val>
                                        </p:tav>
                                      </p:tavLst>
                                    </p:anim>
                                    <p:anim calcmode="lin" valueType="num">
                                      <p:cBhvr>
                                        <p:cTn id="32" dur="7000"/>
                                        <p:tgtEl>
                                          <p:spTgt spid="4"/>
                                        </p:tgtEl>
                                        <p:attrNameLst>
                                          <p:attrName>ppt_h</p:attrName>
                                        </p:attrNameLst>
                                      </p:cBhvr>
                                      <p:tavLst>
                                        <p:tav tm="0">
                                          <p:val>
                                            <p:strVal val="ppt_h"/>
                                          </p:val>
                                        </p:tav>
                                        <p:tav tm="100000">
                                          <p:val>
                                            <p:fltVal val="0"/>
                                          </p:val>
                                        </p:tav>
                                      </p:tavLst>
                                    </p:anim>
                                    <p:set>
                                      <p:cBhvr>
                                        <p:cTn id="33" dur="1" fill="hold">
                                          <p:stCondLst>
                                            <p:cond delay="6999"/>
                                          </p:stCondLst>
                                        </p:cTn>
                                        <p:tgtEl>
                                          <p:spTgt spid="4"/>
                                        </p:tgtEl>
                                        <p:attrNameLst>
                                          <p:attrName>style.visibility</p:attrName>
                                        </p:attrNameLst>
                                      </p:cBhvr>
                                      <p:to>
                                        <p:strVal val="hidden"/>
                                      </p:to>
                                    </p:set>
                                  </p:childTnLst>
                                </p:cTn>
                              </p:par>
                              <p:par>
                                <p:cTn id="34" presetID="17" presetClass="entr" presetSubtype="1" fill="hold" nodeType="withEffect">
                                  <p:stCondLst>
                                    <p:cond delay="3000"/>
                                  </p:stCondLst>
                                  <p:childTnLst>
                                    <p:set>
                                      <p:cBhvr>
                                        <p:cTn id="35" dur="1" fill="hold">
                                          <p:stCondLst>
                                            <p:cond delay="0"/>
                                          </p:stCondLst>
                                        </p:cTn>
                                        <p:tgtEl>
                                          <p:spTgt spid="5"/>
                                        </p:tgtEl>
                                        <p:attrNameLst>
                                          <p:attrName>style.visibility</p:attrName>
                                        </p:attrNameLst>
                                      </p:cBhvr>
                                      <p:to>
                                        <p:strVal val="visible"/>
                                      </p:to>
                                    </p:set>
                                    <p:anim calcmode="lin" valueType="num">
                                      <p:cBhvr>
                                        <p:cTn id="36" dur="7000" fill="hold"/>
                                        <p:tgtEl>
                                          <p:spTgt spid="5"/>
                                        </p:tgtEl>
                                        <p:attrNameLst>
                                          <p:attrName>ppt_x</p:attrName>
                                        </p:attrNameLst>
                                      </p:cBhvr>
                                      <p:tavLst>
                                        <p:tav tm="0">
                                          <p:val>
                                            <p:strVal val="#ppt_x"/>
                                          </p:val>
                                        </p:tav>
                                        <p:tav tm="100000">
                                          <p:val>
                                            <p:strVal val="#ppt_x"/>
                                          </p:val>
                                        </p:tav>
                                      </p:tavLst>
                                    </p:anim>
                                    <p:anim calcmode="lin" valueType="num">
                                      <p:cBhvr>
                                        <p:cTn id="37" dur="7000" fill="hold"/>
                                        <p:tgtEl>
                                          <p:spTgt spid="5"/>
                                        </p:tgtEl>
                                        <p:attrNameLst>
                                          <p:attrName>ppt_y</p:attrName>
                                        </p:attrNameLst>
                                      </p:cBhvr>
                                      <p:tavLst>
                                        <p:tav tm="0">
                                          <p:val>
                                            <p:strVal val="#ppt_y-#ppt_h/2"/>
                                          </p:val>
                                        </p:tav>
                                        <p:tav tm="100000">
                                          <p:val>
                                            <p:strVal val="#ppt_y"/>
                                          </p:val>
                                        </p:tav>
                                      </p:tavLst>
                                    </p:anim>
                                    <p:anim calcmode="lin" valueType="num">
                                      <p:cBhvr>
                                        <p:cTn id="38" dur="7000" fill="hold"/>
                                        <p:tgtEl>
                                          <p:spTgt spid="5"/>
                                        </p:tgtEl>
                                        <p:attrNameLst>
                                          <p:attrName>ppt_w</p:attrName>
                                        </p:attrNameLst>
                                      </p:cBhvr>
                                      <p:tavLst>
                                        <p:tav tm="0">
                                          <p:val>
                                            <p:strVal val="#ppt_w"/>
                                          </p:val>
                                        </p:tav>
                                        <p:tav tm="100000">
                                          <p:val>
                                            <p:strVal val="#ppt_w"/>
                                          </p:val>
                                        </p:tav>
                                      </p:tavLst>
                                    </p:anim>
                                    <p:anim calcmode="lin" valueType="num">
                                      <p:cBhvr>
                                        <p:cTn id="39" dur="7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residence fresque.jpg"/>
          <p:cNvPicPr>
            <a:picLocks noChangeAspect="1"/>
          </p:cNvPicPr>
          <p:nvPr/>
        </p:nvPicPr>
        <p:blipFill>
          <a:blip r:embed="rId2"/>
          <a:stretch>
            <a:fillRect/>
          </a:stretch>
        </p:blipFill>
        <p:spPr>
          <a:xfrm>
            <a:off x="0" y="0"/>
            <a:ext cx="9144000" cy="6858000"/>
          </a:xfrm>
          <a:prstGeom prst="rect">
            <a:avLst/>
          </a:prstGeom>
        </p:spPr>
      </p:pic>
      <p:pic>
        <p:nvPicPr>
          <p:cNvPr id="3" name="Image 2" descr="residence cabinet des miroirs.jpg"/>
          <p:cNvPicPr>
            <a:picLocks noChangeAspect="1"/>
          </p:cNvPicPr>
          <p:nvPr/>
        </p:nvPicPr>
        <p:blipFill>
          <a:blip r:embed="rId3"/>
          <a:stretch>
            <a:fillRect/>
          </a:stretch>
        </p:blipFill>
        <p:spPr>
          <a:xfrm>
            <a:off x="0" y="0"/>
            <a:ext cx="9144000" cy="6858000"/>
          </a:xfrm>
          <a:prstGeom prst="rect">
            <a:avLst/>
          </a:prstGeom>
        </p:spPr>
      </p:pic>
      <p:pic>
        <p:nvPicPr>
          <p:cNvPr id="4" name="Image 3" descr="residence salle imperiale.jpg"/>
          <p:cNvPicPr>
            <a:picLocks noChangeAspect="1"/>
          </p:cNvPicPr>
          <p:nvPr/>
        </p:nvPicPr>
        <p:blipFill>
          <a:blip r:embed="rId4"/>
          <a:stretch>
            <a:fillRect/>
          </a:stretch>
        </p:blipFill>
        <p:spPr>
          <a:xfrm>
            <a:off x="0" y="0"/>
            <a:ext cx="9144000" cy="6858000"/>
          </a:xfrm>
          <a:prstGeom prst="rect">
            <a:avLst/>
          </a:prstGeom>
        </p:spPr>
      </p:pic>
      <p:pic>
        <p:nvPicPr>
          <p:cNvPr id="5" name="Image 4" descr="residence arrière.jpg"/>
          <p:cNvPicPr>
            <a:picLocks noChangeAspect="1"/>
          </p:cNvPicPr>
          <p:nvPr/>
        </p:nvPicPr>
        <p:blipFill>
          <a:blip r:embed="rId5"/>
          <a:stretch>
            <a:fillRect/>
          </a:stretch>
        </p:blipFill>
        <p:spPr>
          <a:xfrm>
            <a:off x="0" y="0"/>
            <a:ext cx="9144000" cy="6858000"/>
          </a:xfrm>
          <a:prstGeom prst="rect">
            <a:avLst/>
          </a:prstGeom>
        </p:spPr>
      </p:pic>
    </p:spTree>
  </p:cSld>
  <p:clrMapOvr>
    <a:masterClrMapping/>
  </p:clrMapOvr>
  <p:transition spd="slow"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afterEffect">
                                  <p:stCondLst>
                                    <p:cond delay="0"/>
                                  </p:stCondLst>
                                  <p:childTnLst>
                                    <p:anim calcmode="lin" valueType="num">
                                      <p:cBhvr>
                                        <p:cTn id="6" dur="7000"/>
                                        <p:tgtEl>
                                          <p:spTgt spid="2"/>
                                        </p:tgtEl>
                                        <p:attrNameLst>
                                          <p:attrName>ppt_x</p:attrName>
                                        </p:attrNameLst>
                                      </p:cBhvr>
                                      <p:tavLst>
                                        <p:tav tm="0">
                                          <p:val>
                                            <p:strVal val="ppt_x"/>
                                          </p:val>
                                        </p:tav>
                                        <p:tav tm="100000">
                                          <p:val>
                                            <p:strVal val="ppt_x-ppt_w/2"/>
                                          </p:val>
                                        </p:tav>
                                      </p:tavLst>
                                    </p:anim>
                                    <p:anim calcmode="lin" valueType="num">
                                      <p:cBhvr>
                                        <p:cTn id="7" dur="7000"/>
                                        <p:tgtEl>
                                          <p:spTgt spid="2"/>
                                        </p:tgtEl>
                                        <p:attrNameLst>
                                          <p:attrName>ppt_y</p:attrName>
                                        </p:attrNameLst>
                                      </p:cBhvr>
                                      <p:tavLst>
                                        <p:tav tm="0">
                                          <p:val>
                                            <p:strVal val="ppt_y"/>
                                          </p:val>
                                        </p:tav>
                                        <p:tav tm="100000">
                                          <p:val>
                                            <p:strVal val="ppt_y"/>
                                          </p:val>
                                        </p:tav>
                                      </p:tavLst>
                                    </p:anim>
                                    <p:anim calcmode="lin" valueType="num">
                                      <p:cBhvr>
                                        <p:cTn id="8" dur="7000"/>
                                        <p:tgtEl>
                                          <p:spTgt spid="2"/>
                                        </p:tgtEl>
                                        <p:attrNameLst>
                                          <p:attrName>ppt_w</p:attrName>
                                        </p:attrNameLst>
                                      </p:cBhvr>
                                      <p:tavLst>
                                        <p:tav tm="0">
                                          <p:val>
                                            <p:strVal val="ppt_w"/>
                                          </p:val>
                                        </p:tav>
                                        <p:tav tm="100000">
                                          <p:val>
                                            <p:fltVal val="0"/>
                                          </p:val>
                                        </p:tav>
                                      </p:tavLst>
                                    </p:anim>
                                    <p:anim calcmode="lin" valueType="num">
                                      <p:cBhvr>
                                        <p:cTn id="9" dur="7000"/>
                                        <p:tgtEl>
                                          <p:spTgt spid="2"/>
                                        </p:tgtEl>
                                        <p:attrNameLst>
                                          <p:attrName>ppt_h</p:attrName>
                                        </p:attrNameLst>
                                      </p:cBhvr>
                                      <p:tavLst>
                                        <p:tav tm="0">
                                          <p:val>
                                            <p:strVal val="ppt_h"/>
                                          </p:val>
                                        </p:tav>
                                        <p:tav tm="100000">
                                          <p:val>
                                            <p:strVal val="ppt_h"/>
                                          </p:val>
                                        </p:tav>
                                      </p:tavLst>
                                    </p:anim>
                                    <p:set>
                                      <p:cBhvr>
                                        <p:cTn id="10" dur="1" fill="hold">
                                          <p:stCondLst>
                                            <p:cond delay="6999"/>
                                          </p:stCondLst>
                                        </p:cTn>
                                        <p:tgtEl>
                                          <p:spTgt spid="2"/>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7000" fill="hold"/>
                                        <p:tgtEl>
                                          <p:spTgt spid="3"/>
                                        </p:tgtEl>
                                        <p:attrNameLst>
                                          <p:attrName>ppt_x</p:attrName>
                                        </p:attrNameLst>
                                      </p:cBhvr>
                                      <p:tavLst>
                                        <p:tav tm="0">
                                          <p:val>
                                            <p:strVal val="#ppt_x+#ppt_w/2"/>
                                          </p:val>
                                        </p:tav>
                                        <p:tav tm="100000">
                                          <p:val>
                                            <p:strVal val="#ppt_x"/>
                                          </p:val>
                                        </p:tav>
                                      </p:tavLst>
                                    </p:anim>
                                    <p:anim calcmode="lin" valueType="num">
                                      <p:cBhvr>
                                        <p:cTn id="14" dur="7000" fill="hold"/>
                                        <p:tgtEl>
                                          <p:spTgt spid="3"/>
                                        </p:tgtEl>
                                        <p:attrNameLst>
                                          <p:attrName>ppt_y</p:attrName>
                                        </p:attrNameLst>
                                      </p:cBhvr>
                                      <p:tavLst>
                                        <p:tav tm="0">
                                          <p:val>
                                            <p:strVal val="#ppt_y"/>
                                          </p:val>
                                        </p:tav>
                                        <p:tav tm="100000">
                                          <p:val>
                                            <p:strVal val="#ppt_y"/>
                                          </p:val>
                                        </p:tav>
                                      </p:tavLst>
                                    </p:anim>
                                    <p:anim calcmode="lin" valueType="num">
                                      <p:cBhvr>
                                        <p:cTn id="15" dur="7000" fill="hold"/>
                                        <p:tgtEl>
                                          <p:spTgt spid="3"/>
                                        </p:tgtEl>
                                        <p:attrNameLst>
                                          <p:attrName>ppt_w</p:attrName>
                                        </p:attrNameLst>
                                      </p:cBhvr>
                                      <p:tavLst>
                                        <p:tav tm="0">
                                          <p:val>
                                            <p:fltVal val="0"/>
                                          </p:val>
                                        </p:tav>
                                        <p:tav tm="100000">
                                          <p:val>
                                            <p:strVal val="#ppt_w"/>
                                          </p:val>
                                        </p:tav>
                                      </p:tavLst>
                                    </p:anim>
                                    <p:anim calcmode="lin" valueType="num">
                                      <p:cBhvr>
                                        <p:cTn id="16" dur="7000" fill="hold"/>
                                        <p:tgtEl>
                                          <p:spTgt spid="3"/>
                                        </p:tgtEl>
                                        <p:attrNameLst>
                                          <p:attrName>ppt_h</p:attrName>
                                        </p:attrNameLst>
                                      </p:cBhvr>
                                      <p:tavLst>
                                        <p:tav tm="0">
                                          <p:val>
                                            <p:strVal val="#ppt_h"/>
                                          </p:val>
                                        </p:tav>
                                        <p:tav tm="100000">
                                          <p:val>
                                            <p:strVal val="#ppt_h"/>
                                          </p:val>
                                        </p:tav>
                                      </p:tavLst>
                                    </p:anim>
                                  </p:childTnLst>
                                </p:cTn>
                              </p:par>
                            </p:childTnLst>
                          </p:cTn>
                        </p:par>
                        <p:par>
                          <p:cTn id="17" fill="hold">
                            <p:stCondLst>
                              <p:cond delay="7000"/>
                            </p:stCondLst>
                            <p:childTnLst>
                              <p:par>
                                <p:cTn id="18" presetID="17" presetClass="exit" presetSubtype="8" fill="hold" nodeType="afterEffect">
                                  <p:stCondLst>
                                    <p:cond delay="3000"/>
                                  </p:stCondLst>
                                  <p:childTnLst>
                                    <p:anim calcmode="lin" valueType="num">
                                      <p:cBhvr>
                                        <p:cTn id="19" dur="7000"/>
                                        <p:tgtEl>
                                          <p:spTgt spid="3"/>
                                        </p:tgtEl>
                                        <p:attrNameLst>
                                          <p:attrName>ppt_x</p:attrName>
                                        </p:attrNameLst>
                                      </p:cBhvr>
                                      <p:tavLst>
                                        <p:tav tm="0">
                                          <p:val>
                                            <p:strVal val="ppt_x"/>
                                          </p:val>
                                        </p:tav>
                                        <p:tav tm="100000">
                                          <p:val>
                                            <p:strVal val="ppt_x-ppt_w/2"/>
                                          </p:val>
                                        </p:tav>
                                      </p:tavLst>
                                    </p:anim>
                                    <p:anim calcmode="lin" valueType="num">
                                      <p:cBhvr>
                                        <p:cTn id="20" dur="7000"/>
                                        <p:tgtEl>
                                          <p:spTgt spid="3"/>
                                        </p:tgtEl>
                                        <p:attrNameLst>
                                          <p:attrName>ppt_y</p:attrName>
                                        </p:attrNameLst>
                                      </p:cBhvr>
                                      <p:tavLst>
                                        <p:tav tm="0">
                                          <p:val>
                                            <p:strVal val="ppt_y"/>
                                          </p:val>
                                        </p:tav>
                                        <p:tav tm="100000">
                                          <p:val>
                                            <p:strVal val="ppt_y"/>
                                          </p:val>
                                        </p:tav>
                                      </p:tavLst>
                                    </p:anim>
                                    <p:anim calcmode="lin" valueType="num">
                                      <p:cBhvr>
                                        <p:cTn id="21" dur="7000"/>
                                        <p:tgtEl>
                                          <p:spTgt spid="3"/>
                                        </p:tgtEl>
                                        <p:attrNameLst>
                                          <p:attrName>ppt_w</p:attrName>
                                        </p:attrNameLst>
                                      </p:cBhvr>
                                      <p:tavLst>
                                        <p:tav tm="0">
                                          <p:val>
                                            <p:strVal val="ppt_w"/>
                                          </p:val>
                                        </p:tav>
                                        <p:tav tm="100000">
                                          <p:val>
                                            <p:fltVal val="0"/>
                                          </p:val>
                                        </p:tav>
                                      </p:tavLst>
                                    </p:anim>
                                    <p:anim calcmode="lin" valueType="num">
                                      <p:cBhvr>
                                        <p:cTn id="22" dur="7000"/>
                                        <p:tgtEl>
                                          <p:spTgt spid="3"/>
                                        </p:tgtEl>
                                        <p:attrNameLst>
                                          <p:attrName>ppt_h</p:attrName>
                                        </p:attrNameLst>
                                      </p:cBhvr>
                                      <p:tavLst>
                                        <p:tav tm="0">
                                          <p:val>
                                            <p:strVal val="ppt_h"/>
                                          </p:val>
                                        </p:tav>
                                        <p:tav tm="100000">
                                          <p:val>
                                            <p:strVal val="ppt_h"/>
                                          </p:val>
                                        </p:tav>
                                      </p:tavLst>
                                    </p:anim>
                                    <p:set>
                                      <p:cBhvr>
                                        <p:cTn id="23" dur="1" fill="hold">
                                          <p:stCondLst>
                                            <p:cond delay="6999"/>
                                          </p:stCondLst>
                                        </p:cTn>
                                        <p:tgtEl>
                                          <p:spTgt spid="3"/>
                                        </p:tgtEl>
                                        <p:attrNameLst>
                                          <p:attrName>style.visibility</p:attrName>
                                        </p:attrNameLst>
                                      </p:cBhvr>
                                      <p:to>
                                        <p:strVal val="hidden"/>
                                      </p:to>
                                    </p:set>
                                  </p:childTnLst>
                                </p:cTn>
                              </p:par>
                              <p:par>
                                <p:cTn id="24" presetID="17" presetClass="entr" presetSubtype="2" fill="hold" nodeType="withEffect">
                                  <p:stCondLst>
                                    <p:cond delay="3000"/>
                                  </p:stCondLst>
                                  <p:childTnLst>
                                    <p:set>
                                      <p:cBhvr>
                                        <p:cTn id="25" dur="1" fill="hold">
                                          <p:stCondLst>
                                            <p:cond delay="0"/>
                                          </p:stCondLst>
                                        </p:cTn>
                                        <p:tgtEl>
                                          <p:spTgt spid="4"/>
                                        </p:tgtEl>
                                        <p:attrNameLst>
                                          <p:attrName>style.visibility</p:attrName>
                                        </p:attrNameLst>
                                      </p:cBhvr>
                                      <p:to>
                                        <p:strVal val="visible"/>
                                      </p:to>
                                    </p:set>
                                    <p:anim calcmode="lin" valueType="num">
                                      <p:cBhvr>
                                        <p:cTn id="26" dur="7000" fill="hold"/>
                                        <p:tgtEl>
                                          <p:spTgt spid="4"/>
                                        </p:tgtEl>
                                        <p:attrNameLst>
                                          <p:attrName>ppt_x</p:attrName>
                                        </p:attrNameLst>
                                      </p:cBhvr>
                                      <p:tavLst>
                                        <p:tav tm="0">
                                          <p:val>
                                            <p:strVal val="#ppt_x+#ppt_w/2"/>
                                          </p:val>
                                        </p:tav>
                                        <p:tav tm="100000">
                                          <p:val>
                                            <p:strVal val="#ppt_x"/>
                                          </p:val>
                                        </p:tav>
                                      </p:tavLst>
                                    </p:anim>
                                    <p:anim calcmode="lin" valueType="num">
                                      <p:cBhvr>
                                        <p:cTn id="27" dur="7000" fill="hold"/>
                                        <p:tgtEl>
                                          <p:spTgt spid="4"/>
                                        </p:tgtEl>
                                        <p:attrNameLst>
                                          <p:attrName>ppt_y</p:attrName>
                                        </p:attrNameLst>
                                      </p:cBhvr>
                                      <p:tavLst>
                                        <p:tav tm="0">
                                          <p:val>
                                            <p:strVal val="#ppt_y"/>
                                          </p:val>
                                        </p:tav>
                                        <p:tav tm="100000">
                                          <p:val>
                                            <p:strVal val="#ppt_y"/>
                                          </p:val>
                                        </p:tav>
                                      </p:tavLst>
                                    </p:anim>
                                    <p:anim calcmode="lin" valueType="num">
                                      <p:cBhvr>
                                        <p:cTn id="28" dur="7000" fill="hold"/>
                                        <p:tgtEl>
                                          <p:spTgt spid="4"/>
                                        </p:tgtEl>
                                        <p:attrNameLst>
                                          <p:attrName>ppt_w</p:attrName>
                                        </p:attrNameLst>
                                      </p:cBhvr>
                                      <p:tavLst>
                                        <p:tav tm="0">
                                          <p:val>
                                            <p:fltVal val="0"/>
                                          </p:val>
                                        </p:tav>
                                        <p:tav tm="100000">
                                          <p:val>
                                            <p:strVal val="#ppt_w"/>
                                          </p:val>
                                        </p:tav>
                                      </p:tavLst>
                                    </p:anim>
                                    <p:anim calcmode="lin" valueType="num">
                                      <p:cBhvr>
                                        <p:cTn id="29" dur="7000" fill="hold"/>
                                        <p:tgtEl>
                                          <p:spTgt spid="4"/>
                                        </p:tgtEl>
                                        <p:attrNameLst>
                                          <p:attrName>ppt_h</p:attrName>
                                        </p:attrNameLst>
                                      </p:cBhvr>
                                      <p:tavLst>
                                        <p:tav tm="0">
                                          <p:val>
                                            <p:strVal val="#ppt_h"/>
                                          </p:val>
                                        </p:tav>
                                        <p:tav tm="100000">
                                          <p:val>
                                            <p:strVal val="#ppt_h"/>
                                          </p:val>
                                        </p:tav>
                                      </p:tavLst>
                                    </p:anim>
                                  </p:childTnLst>
                                </p:cTn>
                              </p:par>
                            </p:childTnLst>
                          </p:cTn>
                        </p:par>
                        <p:par>
                          <p:cTn id="30" fill="hold">
                            <p:stCondLst>
                              <p:cond delay="17000"/>
                            </p:stCondLst>
                            <p:childTnLst>
                              <p:par>
                                <p:cTn id="31" presetID="8" presetClass="exit" presetSubtype="16" fill="hold" nodeType="afterEffect">
                                  <p:stCondLst>
                                    <p:cond delay="3000"/>
                                  </p:stCondLst>
                                  <p:childTnLst>
                                    <p:animEffect transition="out" filter="diamond(in)">
                                      <p:cBhvr>
                                        <p:cTn id="32" dur="5000"/>
                                        <p:tgtEl>
                                          <p:spTgt spid="4"/>
                                        </p:tgtEl>
                                      </p:cBhvr>
                                    </p:animEffect>
                                    <p:set>
                                      <p:cBhvr>
                                        <p:cTn id="33" dur="1" fill="hold">
                                          <p:stCondLst>
                                            <p:cond delay="4999"/>
                                          </p:stCondLst>
                                        </p:cTn>
                                        <p:tgtEl>
                                          <p:spTgt spid="4"/>
                                        </p:tgtEl>
                                        <p:attrNameLst>
                                          <p:attrName>style.visibility</p:attrName>
                                        </p:attrNameLst>
                                      </p:cBhvr>
                                      <p:to>
                                        <p:strVal val="hidden"/>
                                      </p:to>
                                    </p:set>
                                  </p:childTnLst>
                                </p:cTn>
                              </p:par>
                              <p:par>
                                <p:cTn id="34" presetID="17" presetClass="exit" presetSubtype="8" fill="hold" nodeType="withEffect">
                                  <p:stCondLst>
                                    <p:cond delay="3000"/>
                                  </p:stCondLst>
                                  <p:childTnLst>
                                    <p:anim calcmode="lin" valueType="num">
                                      <p:cBhvr>
                                        <p:cTn id="35" dur="5000"/>
                                        <p:tgtEl>
                                          <p:spTgt spid="4"/>
                                        </p:tgtEl>
                                        <p:attrNameLst>
                                          <p:attrName>ppt_x</p:attrName>
                                        </p:attrNameLst>
                                      </p:cBhvr>
                                      <p:tavLst>
                                        <p:tav tm="0">
                                          <p:val>
                                            <p:strVal val="ppt_x"/>
                                          </p:val>
                                        </p:tav>
                                        <p:tav tm="100000">
                                          <p:val>
                                            <p:strVal val="ppt_x-ppt_w/2"/>
                                          </p:val>
                                        </p:tav>
                                      </p:tavLst>
                                    </p:anim>
                                    <p:anim calcmode="lin" valueType="num">
                                      <p:cBhvr>
                                        <p:cTn id="36" dur="5000"/>
                                        <p:tgtEl>
                                          <p:spTgt spid="4"/>
                                        </p:tgtEl>
                                        <p:attrNameLst>
                                          <p:attrName>ppt_y</p:attrName>
                                        </p:attrNameLst>
                                      </p:cBhvr>
                                      <p:tavLst>
                                        <p:tav tm="0">
                                          <p:val>
                                            <p:strVal val="ppt_y"/>
                                          </p:val>
                                        </p:tav>
                                        <p:tav tm="100000">
                                          <p:val>
                                            <p:strVal val="ppt_y"/>
                                          </p:val>
                                        </p:tav>
                                      </p:tavLst>
                                    </p:anim>
                                    <p:anim calcmode="lin" valueType="num">
                                      <p:cBhvr>
                                        <p:cTn id="37" dur="5000"/>
                                        <p:tgtEl>
                                          <p:spTgt spid="4"/>
                                        </p:tgtEl>
                                        <p:attrNameLst>
                                          <p:attrName>ppt_w</p:attrName>
                                        </p:attrNameLst>
                                      </p:cBhvr>
                                      <p:tavLst>
                                        <p:tav tm="0">
                                          <p:val>
                                            <p:strVal val="ppt_w"/>
                                          </p:val>
                                        </p:tav>
                                        <p:tav tm="100000">
                                          <p:val>
                                            <p:fltVal val="0"/>
                                          </p:val>
                                        </p:tav>
                                      </p:tavLst>
                                    </p:anim>
                                    <p:anim calcmode="lin" valueType="num">
                                      <p:cBhvr>
                                        <p:cTn id="38" dur="5000"/>
                                        <p:tgtEl>
                                          <p:spTgt spid="4"/>
                                        </p:tgtEl>
                                        <p:attrNameLst>
                                          <p:attrName>ppt_h</p:attrName>
                                        </p:attrNameLst>
                                      </p:cBhvr>
                                      <p:tavLst>
                                        <p:tav tm="0">
                                          <p:val>
                                            <p:strVal val="ppt_h"/>
                                          </p:val>
                                        </p:tav>
                                        <p:tav tm="100000">
                                          <p:val>
                                            <p:strVal val="ppt_h"/>
                                          </p:val>
                                        </p:tav>
                                      </p:tavLst>
                                    </p:anim>
                                    <p:set>
                                      <p:cBhvr>
                                        <p:cTn id="39" dur="1" fill="hold">
                                          <p:stCondLst>
                                            <p:cond delay="4999"/>
                                          </p:stCondLst>
                                        </p:cTn>
                                        <p:tgtEl>
                                          <p:spTgt spid="4"/>
                                        </p:tgtEl>
                                        <p:attrNameLst>
                                          <p:attrName>style.visibility</p:attrName>
                                        </p:attrNameLst>
                                      </p:cBhvr>
                                      <p:to>
                                        <p:strVal val="hidden"/>
                                      </p:to>
                                    </p:set>
                                  </p:childTnLst>
                                </p:cTn>
                              </p:par>
                              <p:par>
                                <p:cTn id="40" presetID="10" presetClass="entr" presetSubtype="0" fill="hold" nodeType="withEffect">
                                  <p:stCondLst>
                                    <p:cond delay="300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residence arrière.jpg"/>
          <p:cNvPicPr>
            <a:picLocks noChangeAspect="1"/>
          </p:cNvPicPr>
          <p:nvPr/>
        </p:nvPicPr>
        <p:blipFill>
          <a:blip r:embed="rId2"/>
          <a:stretch>
            <a:fillRect/>
          </a:stretch>
        </p:blipFill>
        <p:spPr>
          <a:xfrm>
            <a:off x="0" y="0"/>
            <a:ext cx="9144000" cy="6858000"/>
          </a:xfrm>
          <a:prstGeom prst="rect">
            <a:avLst/>
          </a:prstGeom>
        </p:spPr>
      </p:pic>
      <p:pic>
        <p:nvPicPr>
          <p:cNvPr id="3" name="Image 2" descr="residence parc4.jpg"/>
          <p:cNvPicPr>
            <a:picLocks noChangeAspect="1"/>
          </p:cNvPicPr>
          <p:nvPr/>
        </p:nvPicPr>
        <p:blipFill>
          <a:blip r:embed="rId3"/>
          <a:stretch>
            <a:fillRect/>
          </a:stretch>
        </p:blipFill>
        <p:spPr>
          <a:xfrm>
            <a:off x="0" y="0"/>
            <a:ext cx="9144000" cy="6858000"/>
          </a:xfrm>
          <a:prstGeom prst="rect">
            <a:avLst/>
          </a:prstGeom>
        </p:spPr>
      </p:pic>
      <p:pic>
        <p:nvPicPr>
          <p:cNvPr id="4" name="Image 3" descr="residence parc6.jpg"/>
          <p:cNvPicPr>
            <a:picLocks noChangeAspect="1"/>
          </p:cNvPicPr>
          <p:nvPr/>
        </p:nvPicPr>
        <p:blipFill>
          <a:blip r:embed="rId4">
            <a:lum bright="10000"/>
          </a:blip>
          <a:stretch>
            <a:fillRect/>
          </a:stretch>
        </p:blipFill>
        <p:spPr>
          <a:xfrm>
            <a:off x="0" y="0"/>
            <a:ext cx="9144000" cy="6858000"/>
          </a:xfrm>
          <a:prstGeom prst="rect">
            <a:avLst/>
          </a:prstGeom>
        </p:spPr>
      </p:pic>
      <p:pic>
        <p:nvPicPr>
          <p:cNvPr id="5" name="Image 4" descr="residence parc20.jpg"/>
          <p:cNvPicPr>
            <a:picLocks noChangeAspect="1"/>
          </p:cNvPicPr>
          <p:nvPr/>
        </p:nvPicPr>
        <p:blipFill>
          <a:blip r:embed="rId5"/>
          <a:stretch>
            <a:fillRect/>
          </a:stretch>
        </p:blipFill>
        <p:spPr>
          <a:xfrm>
            <a:off x="0" y="0"/>
            <a:ext cx="9144000" cy="6858000"/>
          </a:xfrm>
          <a:prstGeom prst="rect">
            <a:avLst/>
          </a:prstGeom>
        </p:spPr>
      </p:pic>
      <p:sp>
        <p:nvSpPr>
          <p:cNvPr id="6" name="ZoneTexte 5"/>
          <p:cNvSpPr txBox="1"/>
          <p:nvPr/>
        </p:nvSpPr>
        <p:spPr>
          <a:xfrm>
            <a:off x="214282" y="6143644"/>
            <a:ext cx="2286016" cy="584775"/>
          </a:xfrm>
          <a:prstGeom prst="rect">
            <a:avLst/>
          </a:prstGeom>
          <a:noFill/>
        </p:spPr>
        <p:txBody>
          <a:bodyPr wrap="square" rtlCol="0">
            <a:spAutoFit/>
          </a:bodyPr>
          <a:lstStyle/>
          <a:p>
            <a:r>
              <a:rPr lang="fr-FR" sz="3200" b="1" i="1" dirty="0" smtClean="0">
                <a:solidFill>
                  <a:schemeClr val="bg1"/>
                </a:solidFill>
                <a:latin typeface="Monotype Corsiva" pitchFamily="66" charset="0"/>
              </a:rPr>
              <a:t>B Y  N I K Y </a:t>
            </a:r>
            <a:endParaRPr lang="fr-FR" sz="3200" b="1" i="1" dirty="0">
              <a:solidFill>
                <a:schemeClr val="bg1"/>
              </a:solidFill>
              <a:latin typeface="Monotype Corsiva" pitchFamily="66" charset="0"/>
            </a:endParaRPr>
          </a:p>
        </p:txBody>
      </p:sp>
      <p:sp>
        <p:nvSpPr>
          <p:cNvPr id="7" name="ZoneTexte 6"/>
          <p:cNvSpPr txBox="1"/>
          <p:nvPr/>
        </p:nvSpPr>
        <p:spPr>
          <a:xfrm>
            <a:off x="5072066" y="6334780"/>
            <a:ext cx="2143140" cy="523220"/>
          </a:xfrm>
          <a:prstGeom prst="rect">
            <a:avLst/>
          </a:prstGeom>
          <a:noFill/>
        </p:spPr>
        <p:txBody>
          <a:bodyPr wrap="square" rtlCol="0">
            <a:spAutoFit/>
          </a:bodyPr>
          <a:lstStyle/>
          <a:p>
            <a:r>
              <a:rPr lang="fr-FR" sz="2800" b="1" dirty="0" smtClean="0">
                <a:solidFill>
                  <a:schemeClr val="bg1"/>
                </a:solidFill>
                <a:latin typeface="Monotype Corsiva" pitchFamily="66" charset="0"/>
              </a:rPr>
              <a:t>Photos du net</a:t>
            </a:r>
            <a:endParaRPr lang="fr-FR" sz="2800" b="1" dirty="0">
              <a:solidFill>
                <a:schemeClr val="bg1"/>
              </a:solidFill>
              <a:latin typeface="Monotype Corsiva" pitchFamily="66" charset="0"/>
            </a:endParaRPr>
          </a:p>
        </p:txBody>
      </p:sp>
    </p:spTree>
  </p:cSld>
  <p:clrMapOvr>
    <a:masterClrMapping/>
  </p:clrMapOvr>
  <p:transition spd="slow" advClick="0" advTm="3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afterEffect">
                                  <p:stCondLst>
                                    <p:cond delay="0"/>
                                  </p:stCondLst>
                                  <p:childTnLst>
                                    <p:animEffect transition="out" filter="checkerboard(across)">
                                      <p:cBhvr>
                                        <p:cTn id="6" dur="5000"/>
                                        <p:tgtEl>
                                          <p:spTgt spid="2"/>
                                        </p:tgtEl>
                                      </p:cBhvr>
                                    </p:animEffect>
                                    <p:set>
                                      <p:cBhvr>
                                        <p:cTn id="7" dur="1" fill="hold">
                                          <p:stCondLst>
                                            <p:cond delay="4999"/>
                                          </p:stCondLst>
                                        </p:cTn>
                                        <p:tgtEl>
                                          <p:spTgt spid="2"/>
                                        </p:tgtEl>
                                        <p:attrNameLst>
                                          <p:attrName>style.visibility</p:attrName>
                                        </p:attrNameLst>
                                      </p:cBhvr>
                                      <p:to>
                                        <p:strVal val="hidden"/>
                                      </p:to>
                                    </p:set>
                                  </p:childTnLst>
                                </p:cTn>
                              </p:par>
                              <p:par>
                                <p:cTn id="8" presetID="5"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0"/>
                                        <p:tgtEl>
                                          <p:spTgt spid="3"/>
                                        </p:tgtEl>
                                      </p:cBhvr>
                                    </p:animEffect>
                                  </p:childTnLst>
                                </p:cTn>
                              </p:par>
                              <p:par>
                                <p:cTn id="11" presetID="17"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ppt_w</p:attrName>
                                        </p:attrNameLst>
                                      </p:cBhvr>
                                      <p:tavLst>
                                        <p:tav tm="0">
                                          <p:val>
                                            <p:fltVal val="0"/>
                                          </p:val>
                                        </p:tav>
                                        <p:tav tm="100000">
                                          <p:val>
                                            <p:strVal val="#ppt_w"/>
                                          </p:val>
                                        </p:tav>
                                      </p:tavLst>
                                    </p:anim>
                                    <p:anim calcmode="lin" valueType="num">
                                      <p:cBhvr>
                                        <p:cTn id="14" dur="5000" fill="hold"/>
                                        <p:tgtEl>
                                          <p:spTgt spid="3"/>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5" presetClass="exit" presetSubtype="10" fill="hold" nodeType="afterEffect">
                                  <p:stCondLst>
                                    <p:cond delay="3000"/>
                                  </p:stCondLst>
                                  <p:childTnLst>
                                    <p:animEffect transition="out" filter="checkerboard(across)">
                                      <p:cBhvr>
                                        <p:cTn id="17" dur="5000"/>
                                        <p:tgtEl>
                                          <p:spTgt spid="3"/>
                                        </p:tgtEl>
                                      </p:cBhvr>
                                    </p:animEffect>
                                    <p:set>
                                      <p:cBhvr>
                                        <p:cTn id="18" dur="1" fill="hold">
                                          <p:stCondLst>
                                            <p:cond delay="4999"/>
                                          </p:stCondLst>
                                        </p:cTn>
                                        <p:tgtEl>
                                          <p:spTgt spid="3"/>
                                        </p:tgtEl>
                                        <p:attrNameLst>
                                          <p:attrName>style.visibility</p:attrName>
                                        </p:attrNameLst>
                                      </p:cBhvr>
                                      <p:to>
                                        <p:strVal val="hidden"/>
                                      </p:to>
                                    </p:set>
                                  </p:childTnLst>
                                </p:cTn>
                              </p:par>
                              <p:par>
                                <p:cTn id="19" presetID="5" presetClass="entr" presetSubtype="10" fill="hold" nodeType="withEffect">
                                  <p:stCondLst>
                                    <p:cond delay="300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5000"/>
                                        <p:tgtEl>
                                          <p:spTgt spid="4"/>
                                        </p:tgtEl>
                                      </p:cBhvr>
                                    </p:animEffect>
                                  </p:childTnLst>
                                </p:cTn>
                              </p:par>
                              <p:par>
                                <p:cTn id="22" presetID="17" presetClass="entr" presetSubtype="10" fill="hold" nodeType="withEffect">
                                  <p:stCondLst>
                                    <p:cond delay="300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fltVal val="0"/>
                                          </p:val>
                                        </p:tav>
                                        <p:tav tm="100000">
                                          <p:val>
                                            <p:strVal val="#ppt_w"/>
                                          </p:val>
                                        </p:tav>
                                      </p:tavLst>
                                    </p:anim>
                                    <p:anim calcmode="lin" valueType="num">
                                      <p:cBhvr>
                                        <p:cTn id="25" dur="5000" fill="hold"/>
                                        <p:tgtEl>
                                          <p:spTgt spid="4"/>
                                        </p:tgtEl>
                                        <p:attrNameLst>
                                          <p:attrName>ppt_h</p:attrName>
                                        </p:attrNameLst>
                                      </p:cBhvr>
                                      <p:tavLst>
                                        <p:tav tm="0">
                                          <p:val>
                                            <p:strVal val="#ppt_h"/>
                                          </p:val>
                                        </p:tav>
                                        <p:tav tm="100000">
                                          <p:val>
                                            <p:strVal val="#ppt_h"/>
                                          </p:val>
                                        </p:tav>
                                      </p:tavLst>
                                    </p:anim>
                                  </p:childTnLst>
                                </p:cTn>
                              </p:par>
                            </p:childTnLst>
                          </p:cTn>
                        </p:par>
                        <p:par>
                          <p:cTn id="26" fill="hold">
                            <p:stCondLst>
                              <p:cond delay="13000"/>
                            </p:stCondLst>
                            <p:childTnLst>
                              <p:par>
                                <p:cTn id="27" presetID="22" presetClass="exit" presetSubtype="1" fill="hold" nodeType="afterEffect">
                                  <p:stCondLst>
                                    <p:cond delay="3000"/>
                                  </p:stCondLst>
                                  <p:childTnLst>
                                    <p:animEffect transition="out" filter="wipe(up)">
                                      <p:cBhvr>
                                        <p:cTn id="28" dur="5000"/>
                                        <p:tgtEl>
                                          <p:spTgt spid="4"/>
                                        </p:tgtEl>
                                      </p:cBhvr>
                                    </p:animEffect>
                                    <p:set>
                                      <p:cBhvr>
                                        <p:cTn id="29" dur="1" fill="hold">
                                          <p:stCondLst>
                                            <p:cond delay="4999"/>
                                          </p:stCondLst>
                                        </p:cTn>
                                        <p:tgtEl>
                                          <p:spTgt spid="4"/>
                                        </p:tgtEl>
                                        <p:attrNameLst>
                                          <p:attrName>style.visibility</p:attrName>
                                        </p:attrNameLst>
                                      </p:cBhvr>
                                      <p:to>
                                        <p:strVal val="hidden"/>
                                      </p:to>
                                    </p:set>
                                  </p:childTnLst>
                                </p:cTn>
                              </p:par>
                              <p:par>
                                <p:cTn id="30" presetID="22" presetClass="entr" presetSubtype="1" fill="hold" nodeType="withEffect">
                                  <p:stCondLst>
                                    <p:cond delay="3000"/>
                                  </p:stCondLst>
                                  <p:childTnLst>
                                    <p:set>
                                      <p:cBhvr>
                                        <p:cTn id="31" dur="1" fill="hold">
                                          <p:stCondLst>
                                            <p:cond delay="0"/>
                                          </p:stCondLst>
                                        </p:cTn>
                                        <p:tgtEl>
                                          <p:spTgt spid="5"/>
                                        </p:tgtEl>
                                        <p:attrNameLst>
                                          <p:attrName>style.visibility</p:attrName>
                                        </p:attrNameLst>
                                      </p:cBhvr>
                                      <p:to>
                                        <p:strVal val="visible"/>
                                      </p:to>
                                    </p:set>
                                    <p:animEffect transition="in" filter="wipe(up)">
                                      <p:cBhvr>
                                        <p:cTn id="32" dur="5000"/>
                                        <p:tgtEl>
                                          <p:spTgt spid="5"/>
                                        </p:tgtEl>
                                      </p:cBhvr>
                                    </p:animEffect>
                                  </p:childTnLst>
                                </p:cTn>
                              </p:par>
                            </p:childTnLst>
                          </p:cTn>
                        </p:par>
                        <p:par>
                          <p:cTn id="33" fill="hold">
                            <p:stCondLst>
                              <p:cond delay="21000"/>
                            </p:stCondLst>
                            <p:childTnLst>
                              <p:par>
                                <p:cTn id="34" presetID="40" presetClass="entr" presetSubtype="0" fill="hold" grpId="0" nodeType="afterEffect">
                                  <p:stCondLst>
                                    <p:cond delay="50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3000"/>
                                        <p:tgtEl>
                                          <p:spTgt spid="6"/>
                                        </p:tgtEl>
                                      </p:cBhvr>
                                    </p:animEffect>
                                    <p:anim calcmode="lin" valueType="num">
                                      <p:cBhvr>
                                        <p:cTn id="37" dur="3000" fill="hold"/>
                                        <p:tgtEl>
                                          <p:spTgt spid="6"/>
                                        </p:tgtEl>
                                        <p:attrNameLst>
                                          <p:attrName>ppt_x</p:attrName>
                                        </p:attrNameLst>
                                      </p:cBhvr>
                                      <p:tavLst>
                                        <p:tav tm="0">
                                          <p:val>
                                            <p:strVal val="#ppt_x-.1"/>
                                          </p:val>
                                        </p:tav>
                                        <p:tav tm="100000">
                                          <p:val>
                                            <p:strVal val="#ppt_x"/>
                                          </p:val>
                                        </p:tav>
                                      </p:tavLst>
                                    </p:anim>
                                    <p:anim calcmode="lin" valueType="num">
                                      <p:cBhvr>
                                        <p:cTn id="38" dur="3000" fill="hold"/>
                                        <p:tgtEl>
                                          <p:spTgt spid="6"/>
                                        </p:tgtEl>
                                        <p:attrNameLst>
                                          <p:attrName>ppt_y</p:attrName>
                                        </p:attrNameLst>
                                      </p:cBhvr>
                                      <p:tavLst>
                                        <p:tav tm="0">
                                          <p:val>
                                            <p:strVal val="#ppt_y"/>
                                          </p:val>
                                        </p:tav>
                                        <p:tav tm="100000">
                                          <p:val>
                                            <p:strVal val="#ppt_y"/>
                                          </p:val>
                                        </p:tav>
                                      </p:tavLst>
                                    </p:anim>
                                  </p:childTnLst>
                                </p:cTn>
                              </p:par>
                            </p:childTnLst>
                          </p:cTn>
                        </p:par>
                        <p:par>
                          <p:cTn id="39" fill="hold">
                            <p:stCondLst>
                              <p:cond delay="26000"/>
                            </p:stCondLst>
                            <p:childTnLst>
                              <p:par>
                                <p:cTn id="40" presetID="40" presetClass="entr" presetSubtype="0" fill="hold" grpId="0" nodeType="afterEffect">
                                  <p:stCondLst>
                                    <p:cond delay="200"/>
                                  </p:stCondLst>
                                  <p:iterate type="lt">
                                    <p:tmPct val="10000"/>
                                  </p:iterate>
                                  <p:childTnLst>
                                    <p:set>
                                      <p:cBhvr>
                                        <p:cTn id="41" dur="1" fill="hold">
                                          <p:stCondLst>
                                            <p:cond delay="0"/>
                                          </p:stCondLst>
                                        </p:cTn>
                                        <p:tgtEl>
                                          <p:spTgt spid="7"/>
                                        </p:tgtEl>
                                        <p:attrNameLst>
                                          <p:attrName>style.visibility</p:attrName>
                                        </p:attrNameLst>
                                      </p:cBhvr>
                                      <p:to>
                                        <p:strVal val="visible"/>
                                      </p:to>
                                    </p:set>
                                    <p:animEffect transition="in" filter="fade">
                                      <p:cBhvr>
                                        <p:cTn id="42" dur="3000"/>
                                        <p:tgtEl>
                                          <p:spTgt spid="7"/>
                                        </p:tgtEl>
                                      </p:cBhvr>
                                    </p:animEffect>
                                    <p:anim calcmode="lin" valueType="num">
                                      <p:cBhvr>
                                        <p:cTn id="43" dur="3000" fill="hold"/>
                                        <p:tgtEl>
                                          <p:spTgt spid="7"/>
                                        </p:tgtEl>
                                        <p:attrNameLst>
                                          <p:attrName>ppt_x</p:attrName>
                                        </p:attrNameLst>
                                      </p:cBhvr>
                                      <p:tavLst>
                                        <p:tav tm="0">
                                          <p:val>
                                            <p:strVal val="#ppt_x-.1"/>
                                          </p:val>
                                        </p:tav>
                                        <p:tav tm="100000">
                                          <p:val>
                                            <p:strVal val="#ppt_x"/>
                                          </p:val>
                                        </p:tav>
                                      </p:tavLst>
                                    </p:anim>
                                    <p:anim calcmode="lin" valueType="num">
                                      <p:cBhvr>
                                        <p:cTn id="44" dur="3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380</TotalTime>
  <Words>175</Words>
  <Application>Microsoft Office PowerPoint</Application>
  <PresentationFormat>Affichage à l'écran (4:3)</PresentationFormat>
  <Paragraphs>10</Paragraphs>
  <Slides>13</Slides>
  <Notes>0</Notes>
  <HiddenSlides>0</HiddenSlides>
  <MMClips>0</MMClips>
  <ScaleCrop>false</ScaleCrop>
  <HeadingPairs>
    <vt:vector size="4" baseType="variant">
      <vt:variant>
        <vt:lpstr>Thème</vt:lpstr>
      </vt:variant>
      <vt:variant>
        <vt:i4>1</vt:i4>
      </vt:variant>
      <vt:variant>
        <vt:lpstr>Titres des diapositives</vt:lpstr>
      </vt:variant>
      <vt:variant>
        <vt:i4>13</vt:i4>
      </vt:variant>
    </vt:vector>
  </HeadingPairs>
  <TitlesOfParts>
    <vt:vector size="14" baseType="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Niky</dc:creator>
  <cp:lastModifiedBy>Niky</cp:lastModifiedBy>
  <cp:revision>5</cp:revision>
  <dcterms:created xsi:type="dcterms:W3CDTF">2023-11-10T13:29:26Z</dcterms:created>
  <dcterms:modified xsi:type="dcterms:W3CDTF">2023-12-04T15:19:32Z</dcterms:modified>
</cp:coreProperties>
</file>