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sHpVRpvpWKEjjIIR4Z16Tg" hashData="mm/y3Rflkid99IP5upGoMe2/Ox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9837" autoAdjust="0"/>
  </p:normalViewPr>
  <p:slideViewPr>
    <p:cSldViewPr>
      <p:cViewPr varScale="1">
        <p:scale>
          <a:sx n="61" d="100"/>
          <a:sy n="61" d="100"/>
        </p:scale>
        <p:origin x="-1349" y="-8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470449C-25A3-4D04-B305-488D82C3FBA9}" type="slidenum">
              <a:rPr lang="fr-FR" smtClean="0"/>
              <a:pPr/>
              <a:t>‹N°›</a:t>
            </a:fld>
            <a:endParaRPr lang="fr-FR"/>
          </a:p>
        </p:txBody>
      </p:sp>
    </p:spTree>
  </p:cSld>
  <p:clrMapOvr>
    <a:masterClrMapping/>
  </p:clrMapOvr>
  <p:transition spd="slow" advClick="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92000"/>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CBDC1C-311F-4EBC-A3E4-06A40753C6A9}" type="datetimeFigureOut">
              <a:rPr lang="fr-FR" smtClean="0"/>
              <a:pPr/>
              <a:t>26/11/2023</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70449C-25A3-4D04-B305-488D82C3FBA9}"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3.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ZoneTexte 2"/>
          <p:cNvSpPr txBox="1"/>
          <p:nvPr/>
        </p:nvSpPr>
        <p:spPr>
          <a:xfrm>
            <a:off x="2428860" y="142852"/>
            <a:ext cx="4357718" cy="857256"/>
          </a:xfrm>
          <a:prstGeom prst="rect">
            <a:avLst/>
          </a:prstGeom>
          <a:noFill/>
        </p:spPr>
        <p:txBody>
          <a:bodyPr wrap="square" rtlCol="0">
            <a:prstTxWarp prst="textWave1">
              <a:avLst/>
            </a:prstTxWarp>
            <a:spAutoFit/>
          </a:bodyPr>
          <a:lstStyle/>
          <a:p>
            <a:r>
              <a:rPr lang="fr-FR" sz="4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onotype Corsiva" pitchFamily="66" charset="0"/>
              </a:rPr>
              <a:t>V E R O N E </a:t>
            </a:r>
            <a:endParaRPr lang="fr-FR" sz="44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onotype Corsiva" pitchFamily="66" charset="0"/>
            </a:endParaRPr>
          </a:p>
        </p:txBody>
      </p:sp>
      <p:sp>
        <p:nvSpPr>
          <p:cNvPr id="4" name="ZoneTexte 3"/>
          <p:cNvSpPr txBox="1"/>
          <p:nvPr/>
        </p:nvSpPr>
        <p:spPr>
          <a:xfrm>
            <a:off x="3643306" y="4071942"/>
            <a:ext cx="3429024" cy="707886"/>
          </a:xfrm>
          <a:prstGeom prst="rect">
            <a:avLst/>
          </a:prstGeom>
          <a:noFill/>
        </p:spPr>
        <p:txBody>
          <a:bodyPr wrap="square" rtlCol="0">
            <a:spAutoFit/>
          </a:bodyPr>
          <a:lstStyle/>
          <a:p>
            <a:r>
              <a:rPr lang="fr-FR" sz="40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onotype Corsiva" pitchFamily="66" charset="0"/>
              </a:rPr>
              <a:t>T T A L I E </a:t>
            </a:r>
            <a:endParaRPr lang="fr-FR" sz="4000" b="1"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onotype Corsiva" pitchFamily="66" charset="0"/>
            </a:endParaRPr>
          </a:p>
        </p:txBody>
      </p:sp>
      <p:sp>
        <p:nvSpPr>
          <p:cNvPr id="5" name="ZoneTexte 4"/>
          <p:cNvSpPr txBox="1"/>
          <p:nvPr/>
        </p:nvSpPr>
        <p:spPr>
          <a:xfrm>
            <a:off x="3929058" y="5786454"/>
            <a:ext cx="1428760" cy="461665"/>
          </a:xfrm>
          <a:prstGeom prst="rect">
            <a:avLst/>
          </a:prstGeom>
          <a:noFill/>
        </p:spPr>
        <p:txBody>
          <a:bodyPr wrap="square" rtlCol="0">
            <a:spAutoFit/>
          </a:bodyPr>
          <a:lstStyle/>
          <a:p>
            <a:r>
              <a:rPr lang="fr-FR" sz="2400" b="1" dirty="0" err="1" smtClean="0">
                <a:solidFill>
                  <a:schemeClr val="accent1">
                    <a:lumMod val="50000"/>
                  </a:schemeClr>
                </a:solidFill>
                <a:latin typeface="Monotype Corsiva" pitchFamily="66" charset="0"/>
              </a:rPr>
              <a:t>automatic</a:t>
            </a:r>
            <a:endParaRPr lang="fr-FR" sz="2400" b="1" dirty="0">
              <a:solidFill>
                <a:schemeClr val="accent1">
                  <a:lumMod val="50000"/>
                </a:schemeClr>
              </a:solidFill>
              <a:latin typeface="Monotype Corsiva" pitchFamily="66" charset="0"/>
            </a:endParaRPr>
          </a:p>
        </p:txBody>
      </p:sp>
    </p:spTree>
  </p:cSld>
  <p:clrMapOvr>
    <a:masterClrMapping/>
  </p:clrMapOvr>
  <p:transition spd="slow" advClick="0" advTm="13000">
    <p:sndAc>
      <p:stSnd>
        <p:snd r:embed="rId2" name="bruit- 2010-ricky-k.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3000"/>
                                        <p:tgtEl>
                                          <p:spTgt spid="3"/>
                                        </p:tgtEl>
                                      </p:cBhvr>
                                    </p:animEffect>
                                  </p:childTnLst>
                                </p:cTn>
                              </p:par>
                            </p:childTnLst>
                          </p:cTn>
                        </p:par>
                        <p:par>
                          <p:cTn id="8" fill="hold">
                            <p:stCondLst>
                              <p:cond delay="3500"/>
                            </p:stCondLst>
                            <p:childTnLst>
                              <p:par>
                                <p:cTn id="9" presetID="22" presetClass="entr" presetSubtype="4" fill="hold" grpId="0" nodeType="afterEffect">
                                  <p:stCondLst>
                                    <p:cond delay="20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3000"/>
                                        <p:tgtEl>
                                          <p:spTgt spid="4"/>
                                        </p:tgtEl>
                                      </p:cBhvr>
                                    </p:animEffect>
                                  </p:childTnLst>
                                </p:cTn>
                              </p:par>
                            </p:childTnLst>
                          </p:cTn>
                        </p:par>
                        <p:par>
                          <p:cTn id="12" fill="hold">
                            <p:stCondLst>
                              <p:cond delay="6700"/>
                            </p:stCondLst>
                            <p:childTnLst>
                              <p:par>
                                <p:cTn id="13" presetID="22" presetClass="entr" presetSubtype="4" fill="hold" grpId="0" nodeType="afterEffect">
                                  <p:stCondLst>
                                    <p:cond delay="10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4" name="Rectangle 3"/>
          <p:cNvSpPr/>
          <p:nvPr/>
        </p:nvSpPr>
        <p:spPr>
          <a:xfrm>
            <a:off x="0" y="0"/>
            <a:ext cx="9144000" cy="3046988"/>
          </a:xfrm>
          <a:prstGeom prst="rect">
            <a:avLst/>
          </a:prstGeom>
        </p:spPr>
        <p:txBody>
          <a:bodyPr wrap="square">
            <a:spAutoFit/>
          </a:bodyPr>
          <a:lstStyle/>
          <a:p>
            <a:r>
              <a:rPr lang="fr-FR" sz="2400" i="1" dirty="0" smtClean="0"/>
              <a:t>Vérone est une ville située dans la région de la Vénétie au nord de l'Italie, avec en son cœur une vieille ville médiévale construite sur les rives de l'Adige. Elle a servi de cadre à la tragédie "Roméo et Juliette" de Shakespeare. Une résidence du XIVe siècle avec un minuscule balcon surplombant une cour est appelée "la maison de Juliette". Les Arènes de Vérone sont un immense amphithéâtre romain du Ier siècle, où se déroulent aujourd'hui des concerts et des grandes représentations d'opéra.</a:t>
            </a:r>
            <a:endParaRPr lang="fr-FR" sz="2400" i="1" dirty="0"/>
          </a:p>
        </p:txBody>
      </p:sp>
      <p:sp>
        <p:nvSpPr>
          <p:cNvPr id="5" name="Rectangle 4"/>
          <p:cNvSpPr/>
          <p:nvPr/>
        </p:nvSpPr>
        <p:spPr>
          <a:xfrm>
            <a:off x="0" y="3286124"/>
            <a:ext cx="9144000" cy="1569660"/>
          </a:xfrm>
          <a:prstGeom prst="rect">
            <a:avLst/>
          </a:prstGeom>
        </p:spPr>
        <p:txBody>
          <a:bodyPr wrap="square">
            <a:spAutoFit/>
          </a:bodyPr>
          <a:lstStyle/>
          <a:p>
            <a:r>
              <a:rPr lang="fr-FR" sz="2400" i="1" dirty="0" smtClean="0"/>
              <a:t>La Piazza Bra est la plus grande place de Vérone. Il s’agit du parc central de la ville, orné d’un jardin luxuriant et de grands arbres, ainsi que d’une fontaine et de la statue du « père de l’Italie », le roi Vittorio </a:t>
            </a:r>
            <a:r>
              <a:rPr lang="fr-FR" sz="2400" i="1" dirty="0" err="1" smtClean="0"/>
              <a:t>Emanuele</a:t>
            </a:r>
            <a:r>
              <a:rPr lang="fr-FR" sz="2400" i="1" dirty="0" smtClean="0"/>
              <a:t> II</a:t>
            </a:r>
          </a:p>
          <a:p>
            <a:endParaRPr lang="fr-FR" sz="2400" i="1" dirty="0" smtClean="0"/>
          </a:p>
        </p:txBody>
      </p:sp>
      <p:sp>
        <p:nvSpPr>
          <p:cNvPr id="6" name="Rectangle 5"/>
          <p:cNvSpPr/>
          <p:nvPr/>
        </p:nvSpPr>
        <p:spPr>
          <a:xfrm>
            <a:off x="0" y="4929198"/>
            <a:ext cx="9144000" cy="1571636"/>
          </a:xfrm>
          <a:prstGeom prst="rect">
            <a:avLst/>
          </a:prstGeom>
        </p:spPr>
        <p:txBody>
          <a:bodyPr wrap="square">
            <a:spAutoFit/>
          </a:bodyPr>
          <a:lstStyle/>
          <a:p>
            <a:r>
              <a:rPr lang="fr-FR" sz="2400" i="1" dirty="0" smtClean="0"/>
              <a:t>La Via Mazzini est une jolie rue piétonne pavée de marbre, qui relie deux des principales places de Vérone : la Piazza Bra et la Piazza delle </a:t>
            </a:r>
            <a:r>
              <a:rPr lang="fr-FR" sz="2400" i="1" dirty="0" err="1" smtClean="0"/>
              <a:t>Erbe</a:t>
            </a:r>
            <a:r>
              <a:rPr lang="fr-FR" sz="2400" i="1" dirty="0" smtClean="0"/>
              <a:t>. Cette rue d’un demi-kilomètre est également considérée comme la principale artère commerçante de la ville.</a:t>
            </a:r>
            <a:endParaRPr lang="fr-FR" sz="2400" i="1" dirty="0"/>
          </a:p>
        </p:txBody>
      </p:sp>
    </p:spTree>
  </p:cSld>
  <p:clrMapOvr>
    <a:masterClrMapping/>
  </p:clrMapOvr>
  <p:transition spd="slow" advClick="0" advTm="5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ppt_w*0.70"/>
                                          </p:val>
                                        </p:tav>
                                        <p:tav tm="100000">
                                          <p:val>
                                            <p:strVal val="#ppt_w"/>
                                          </p:val>
                                        </p:tav>
                                      </p:tavLst>
                                    </p:anim>
                                    <p:anim calcmode="lin" valueType="num">
                                      <p:cBhvr>
                                        <p:cTn id="8" dur="2000" fill="hold"/>
                                        <p:tgtEl>
                                          <p:spTgt spid="4"/>
                                        </p:tgtEl>
                                        <p:attrNameLst>
                                          <p:attrName>ppt_h</p:attrName>
                                        </p:attrNameLst>
                                      </p:cBhvr>
                                      <p:tavLst>
                                        <p:tav tm="0">
                                          <p:val>
                                            <p:strVal val="#ppt_h"/>
                                          </p:val>
                                        </p:tav>
                                        <p:tav tm="100000">
                                          <p:val>
                                            <p:strVal val="#ppt_h"/>
                                          </p:val>
                                        </p:tav>
                                      </p:tavLst>
                                    </p:anim>
                                    <p:animEffect transition="in" filter="fade">
                                      <p:cBhvr>
                                        <p:cTn id="9" dur="2000"/>
                                        <p:tgtEl>
                                          <p:spTgt spid="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strVal val="#ppt_w*0.7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animEffect transition="in" filter="fade">
                                      <p:cBhvr>
                                        <p:cTn id="14" dur="2000"/>
                                        <p:tgtEl>
                                          <p:spTgt spid="5"/>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0.7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jpg"/>
          <p:cNvPicPr>
            <a:picLocks noChangeAspect="1"/>
          </p:cNvPicPr>
          <p:nvPr/>
        </p:nvPicPr>
        <p:blipFill>
          <a:blip r:embed="rId2"/>
          <a:stretch>
            <a:fillRect/>
          </a:stretch>
        </p:blipFill>
        <p:spPr>
          <a:xfrm>
            <a:off x="0" y="0"/>
            <a:ext cx="9144000" cy="6858000"/>
          </a:xfrm>
          <a:prstGeom prst="rect">
            <a:avLst/>
          </a:prstGeom>
        </p:spPr>
      </p:pic>
      <p:pic>
        <p:nvPicPr>
          <p:cNvPr id="4" name="Image 3" descr="les arenes.jpg"/>
          <p:cNvPicPr>
            <a:picLocks noChangeAspect="1"/>
          </p:cNvPicPr>
          <p:nvPr/>
        </p:nvPicPr>
        <p:blipFill>
          <a:blip r:embed="rId3">
            <a:lum/>
          </a:blip>
          <a:stretch>
            <a:fillRect/>
          </a:stretch>
        </p:blipFill>
        <p:spPr>
          <a:xfrm>
            <a:off x="0" y="0"/>
            <a:ext cx="9144000" cy="6858000"/>
          </a:xfrm>
          <a:prstGeom prst="rect">
            <a:avLst/>
          </a:prstGeom>
        </p:spPr>
      </p:pic>
      <p:pic>
        <p:nvPicPr>
          <p:cNvPr id="5" name="Image 4" descr="les arenes2.jpg"/>
          <p:cNvPicPr>
            <a:picLocks noChangeAspect="1"/>
          </p:cNvPicPr>
          <p:nvPr/>
        </p:nvPicPr>
        <p:blipFill>
          <a:blip r:embed="rId4"/>
          <a:stretch>
            <a:fillRect/>
          </a:stretch>
        </p:blipFill>
        <p:spPr>
          <a:xfrm>
            <a:off x="0" y="0"/>
            <a:ext cx="9144000" cy="6858000"/>
          </a:xfrm>
          <a:prstGeom prst="rect">
            <a:avLst/>
          </a:prstGeom>
        </p:spPr>
      </p:pic>
      <p:pic>
        <p:nvPicPr>
          <p:cNvPr id="7" name="Image 6" descr="cathedral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5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0" fill="hold"/>
                                        <p:tgtEl>
                                          <p:spTgt spid="2"/>
                                        </p:tgtEl>
                                        <p:attrNameLst>
                                          <p:attrName>ppt_w</p:attrName>
                                        </p:attrNameLst>
                                      </p:cBhvr>
                                      <p:tavLst>
                                        <p:tav tm="0">
                                          <p:val>
                                            <p:fltVal val="0"/>
                                          </p:val>
                                        </p:tav>
                                        <p:tav tm="100000">
                                          <p:val>
                                            <p:strVal val="#ppt_w"/>
                                          </p:val>
                                        </p:tav>
                                      </p:tavLst>
                                    </p:anim>
                                    <p:anim calcmode="lin" valueType="num">
                                      <p:cBhvr>
                                        <p:cTn id="11" dur="5000" fill="hold"/>
                                        <p:tgtEl>
                                          <p:spTgt spid="2"/>
                                        </p:tgtEl>
                                        <p:attrNameLst>
                                          <p:attrName>ppt_h</p:attrName>
                                        </p:attrNameLst>
                                      </p:cBhvr>
                                      <p:tavLst>
                                        <p:tav tm="0">
                                          <p:val>
                                            <p:strVal val="#ppt_h"/>
                                          </p:val>
                                        </p:tav>
                                        <p:tav tm="100000">
                                          <p:val>
                                            <p:strVal val="#ppt_h"/>
                                          </p:val>
                                        </p:tav>
                                      </p:tavLst>
                                    </p:anim>
                                  </p:childTnLst>
                                </p:cTn>
                              </p:par>
                            </p:childTnLst>
                          </p:cTn>
                        </p:par>
                        <p:par>
                          <p:cTn id="12" fill="hold">
                            <p:stCondLst>
                              <p:cond delay="5000"/>
                            </p:stCondLst>
                            <p:childTnLst>
                              <p:par>
                                <p:cTn id="13" presetID="13" presetClass="exit" presetSubtype="32" fill="hold" nodeType="afterEffect">
                                  <p:stCondLst>
                                    <p:cond delay="3000"/>
                                  </p:stCondLst>
                                  <p:childTnLst>
                                    <p:animEffect transition="out" filter="plus(out)">
                                      <p:cBhvr>
                                        <p:cTn id="14" dur="5000"/>
                                        <p:tgtEl>
                                          <p:spTgt spid="2"/>
                                        </p:tgtEl>
                                      </p:cBhvr>
                                    </p:animEffect>
                                    <p:set>
                                      <p:cBhvr>
                                        <p:cTn id="15" dur="1" fill="hold">
                                          <p:stCondLst>
                                            <p:cond delay="4999"/>
                                          </p:stCondLst>
                                        </p:cTn>
                                        <p:tgtEl>
                                          <p:spTgt spid="2"/>
                                        </p:tgtEl>
                                        <p:attrNameLst>
                                          <p:attrName>style.visibility</p:attrName>
                                        </p:attrNameLst>
                                      </p:cBhvr>
                                      <p:to>
                                        <p:strVal val="hidden"/>
                                      </p:to>
                                    </p:set>
                                  </p:childTnLst>
                                </p:cTn>
                              </p:par>
                              <p:par>
                                <p:cTn id="16" presetID="53"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fltVal val="0"/>
                                          </p:val>
                                        </p:tav>
                                        <p:tav tm="100000">
                                          <p:val>
                                            <p:strVal val="#ppt_h"/>
                                          </p:val>
                                        </p:tav>
                                      </p:tavLst>
                                    </p:anim>
                                    <p:animEffect transition="in" filter="fade">
                                      <p:cBhvr>
                                        <p:cTn id="20" dur="5000"/>
                                        <p:tgtEl>
                                          <p:spTgt spid="4"/>
                                        </p:tgtEl>
                                      </p:cBhvr>
                                    </p:animEffect>
                                  </p:childTnLst>
                                </p:cTn>
                              </p:par>
                            </p:childTnLst>
                          </p:cTn>
                        </p:par>
                        <p:par>
                          <p:cTn id="21" fill="hold">
                            <p:stCondLst>
                              <p:cond delay="13000"/>
                            </p:stCondLst>
                            <p:childTnLst>
                              <p:par>
                                <p:cTn id="22" presetID="10" presetClass="exit" presetSubtype="0" fill="hold" nodeType="afterEffect">
                                  <p:stCondLst>
                                    <p:cond delay="3000"/>
                                  </p:stCondLst>
                                  <p:childTnLst>
                                    <p:animEffect transition="out" filter="fade">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53" presetClass="entr" presetSubtype="0" fill="hold" nodeType="withEffect">
                                  <p:stCondLst>
                                    <p:cond delay="300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0" fill="hold"/>
                                        <p:tgtEl>
                                          <p:spTgt spid="5"/>
                                        </p:tgtEl>
                                        <p:attrNameLst>
                                          <p:attrName>ppt_w</p:attrName>
                                        </p:attrNameLst>
                                      </p:cBhvr>
                                      <p:tavLst>
                                        <p:tav tm="0">
                                          <p:val>
                                            <p:fltVal val="0"/>
                                          </p:val>
                                        </p:tav>
                                        <p:tav tm="100000">
                                          <p:val>
                                            <p:strVal val="#ppt_w"/>
                                          </p:val>
                                        </p:tav>
                                      </p:tavLst>
                                    </p:anim>
                                    <p:anim calcmode="lin" valueType="num">
                                      <p:cBhvr>
                                        <p:cTn id="28" dur="5000" fill="hold"/>
                                        <p:tgtEl>
                                          <p:spTgt spid="5"/>
                                        </p:tgtEl>
                                        <p:attrNameLst>
                                          <p:attrName>ppt_h</p:attrName>
                                        </p:attrNameLst>
                                      </p:cBhvr>
                                      <p:tavLst>
                                        <p:tav tm="0">
                                          <p:val>
                                            <p:fltVal val="0"/>
                                          </p:val>
                                        </p:tav>
                                        <p:tav tm="100000">
                                          <p:val>
                                            <p:strVal val="#ppt_h"/>
                                          </p:val>
                                        </p:tav>
                                      </p:tavLst>
                                    </p:anim>
                                    <p:animEffect transition="in" filter="fade">
                                      <p:cBhvr>
                                        <p:cTn id="29" dur="5000"/>
                                        <p:tgtEl>
                                          <p:spTgt spid="5"/>
                                        </p:tgtEl>
                                      </p:cBhvr>
                                    </p:animEffect>
                                  </p:childTnLst>
                                </p:cTn>
                              </p:par>
                            </p:childTnLst>
                          </p:cTn>
                        </p:par>
                        <p:par>
                          <p:cTn id="30" fill="hold">
                            <p:stCondLst>
                              <p:cond delay="21000"/>
                            </p:stCondLst>
                            <p:childTnLst>
                              <p:par>
                                <p:cTn id="31" presetID="6" presetClass="exit" presetSubtype="16" fill="hold" nodeType="afterEffect">
                                  <p:stCondLst>
                                    <p:cond delay="3000"/>
                                  </p:stCondLst>
                                  <p:childTnLst>
                                    <p:animEffect transition="out" filter="circle(in)">
                                      <p:cBhvr>
                                        <p:cTn id="32" dur="5000"/>
                                        <p:tgtEl>
                                          <p:spTgt spid="5"/>
                                        </p:tgtEl>
                                      </p:cBhvr>
                                    </p:animEffect>
                                    <p:set>
                                      <p:cBhvr>
                                        <p:cTn id="33" dur="1" fill="hold">
                                          <p:stCondLst>
                                            <p:cond delay="4999"/>
                                          </p:stCondLst>
                                        </p:cTn>
                                        <p:tgtEl>
                                          <p:spTgt spid="5"/>
                                        </p:tgtEl>
                                        <p:attrNameLst>
                                          <p:attrName>style.visibility</p:attrName>
                                        </p:attrNameLst>
                                      </p:cBhvr>
                                      <p:to>
                                        <p:strVal val="hidden"/>
                                      </p:to>
                                    </p:set>
                                  </p:childTnLst>
                                </p:cTn>
                              </p:par>
                              <p:par>
                                <p:cTn id="34" presetID="53" presetClass="exit" presetSubtype="0" fill="hold" nodeType="withEffect">
                                  <p:stCondLst>
                                    <p:cond delay="3000"/>
                                  </p:stCondLst>
                                  <p:childTnLst>
                                    <p:anim calcmode="lin" valueType="num">
                                      <p:cBhvr>
                                        <p:cTn id="35" dur="5000"/>
                                        <p:tgtEl>
                                          <p:spTgt spid="5"/>
                                        </p:tgtEl>
                                        <p:attrNameLst>
                                          <p:attrName>ppt_w</p:attrName>
                                        </p:attrNameLst>
                                      </p:cBhvr>
                                      <p:tavLst>
                                        <p:tav tm="0">
                                          <p:val>
                                            <p:strVal val="ppt_w"/>
                                          </p:val>
                                        </p:tav>
                                        <p:tav tm="100000">
                                          <p:val>
                                            <p:fltVal val="0"/>
                                          </p:val>
                                        </p:tav>
                                      </p:tavLst>
                                    </p:anim>
                                    <p:anim calcmode="lin" valueType="num">
                                      <p:cBhvr>
                                        <p:cTn id="36" dur="5000"/>
                                        <p:tgtEl>
                                          <p:spTgt spid="5"/>
                                        </p:tgtEl>
                                        <p:attrNameLst>
                                          <p:attrName>ppt_h</p:attrName>
                                        </p:attrNameLst>
                                      </p:cBhvr>
                                      <p:tavLst>
                                        <p:tav tm="0">
                                          <p:val>
                                            <p:strVal val="ppt_h"/>
                                          </p:val>
                                        </p:tav>
                                        <p:tav tm="100000">
                                          <p:val>
                                            <p:fltVal val="0"/>
                                          </p:val>
                                        </p:tav>
                                      </p:tavLst>
                                    </p:anim>
                                    <p:animEffect transition="out" filter="fade">
                                      <p:cBhvr>
                                        <p:cTn id="37" dur="5000"/>
                                        <p:tgtEl>
                                          <p:spTgt spid="5"/>
                                        </p:tgtEl>
                                      </p:cBhvr>
                                    </p:animEffect>
                                    <p:set>
                                      <p:cBhvr>
                                        <p:cTn id="38" dur="1" fill="hold">
                                          <p:stCondLst>
                                            <p:cond delay="4999"/>
                                          </p:stCondLst>
                                        </p:cTn>
                                        <p:tgtEl>
                                          <p:spTgt spid="5"/>
                                        </p:tgtEl>
                                        <p:attrNameLst>
                                          <p:attrName>style.visibility</p:attrName>
                                        </p:attrNameLst>
                                      </p:cBhvr>
                                      <p:to>
                                        <p:strVal val="hidden"/>
                                      </p:to>
                                    </p:set>
                                  </p:childTnLst>
                                </p:cTn>
                              </p:par>
                              <p:par>
                                <p:cTn id="39" presetID="16" presetClass="entr" presetSubtype="21" fill="hold" nodeType="withEffect">
                                  <p:stCondLst>
                                    <p:cond delay="3000"/>
                                  </p:stCondLst>
                                  <p:childTnLst>
                                    <p:set>
                                      <p:cBhvr>
                                        <p:cTn id="40" dur="1" fill="hold">
                                          <p:stCondLst>
                                            <p:cond delay="0"/>
                                          </p:stCondLst>
                                        </p:cTn>
                                        <p:tgtEl>
                                          <p:spTgt spid="7"/>
                                        </p:tgtEl>
                                        <p:attrNameLst>
                                          <p:attrName>style.visibility</p:attrName>
                                        </p:attrNameLst>
                                      </p:cBhvr>
                                      <p:to>
                                        <p:strVal val="visible"/>
                                      </p:to>
                                    </p:set>
                                    <p:animEffect transition="in" filter="barn(inVertical)">
                                      <p:cBhvr>
                                        <p:cTn id="41"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2" name="Image 1" descr="cathedrale.jpg"/>
          <p:cNvPicPr>
            <a:picLocks noChangeAspect="1"/>
          </p:cNvPicPr>
          <p:nvPr/>
        </p:nvPicPr>
        <p:blipFill>
          <a:blip r:embed="rId3"/>
          <a:stretch>
            <a:fillRect/>
          </a:stretch>
        </p:blipFill>
        <p:spPr>
          <a:xfrm>
            <a:off x="0" y="0"/>
            <a:ext cx="9144000" cy="6858000"/>
          </a:xfrm>
          <a:prstGeom prst="rect">
            <a:avLst/>
          </a:prstGeom>
        </p:spPr>
      </p:pic>
      <p:pic>
        <p:nvPicPr>
          <p:cNvPr id="3" name="Image 2" descr="place bras2.jpg"/>
          <p:cNvPicPr>
            <a:picLocks noChangeAspect="1"/>
          </p:cNvPicPr>
          <p:nvPr/>
        </p:nvPicPr>
        <p:blipFill>
          <a:blip r:embed="rId2"/>
          <a:stretch>
            <a:fillRect/>
          </a:stretch>
        </p:blipFill>
        <p:spPr>
          <a:xfrm>
            <a:off x="0" y="0"/>
            <a:ext cx="9144000" cy="6858000"/>
          </a:xfrm>
          <a:prstGeom prst="rect">
            <a:avLst/>
          </a:prstGeom>
        </p:spPr>
      </p:pic>
      <p:pic>
        <p:nvPicPr>
          <p:cNvPr id="4" name="Image 3" descr="place bras vert1.jpg"/>
          <p:cNvPicPr>
            <a:picLocks noChangeAspect="1"/>
          </p:cNvPicPr>
          <p:nvPr/>
        </p:nvPicPr>
        <p:blipFill>
          <a:blip r:embed="rId4"/>
          <a:stretch>
            <a:fillRect/>
          </a:stretch>
        </p:blipFill>
        <p:spPr>
          <a:xfrm>
            <a:off x="0" y="0"/>
            <a:ext cx="4572000" cy="6858000"/>
          </a:xfrm>
          <a:prstGeom prst="rect">
            <a:avLst/>
          </a:prstGeom>
        </p:spPr>
      </p:pic>
      <p:pic>
        <p:nvPicPr>
          <p:cNvPr id="5" name="Image 4" descr="place bras vert2.jpg"/>
          <p:cNvPicPr>
            <a:picLocks noChangeAspect="1"/>
          </p:cNvPicPr>
          <p:nvPr/>
        </p:nvPicPr>
        <p:blipFill>
          <a:blip r:embed="rId5"/>
          <a:stretch>
            <a:fillRect/>
          </a:stretch>
        </p:blipFill>
        <p:spPr>
          <a:xfrm>
            <a:off x="4572000" y="0"/>
            <a:ext cx="4572000" cy="6858000"/>
          </a:xfrm>
          <a:prstGeom prst="rect">
            <a:avLst/>
          </a:prstGeom>
        </p:spPr>
      </p:pic>
      <p:pic>
        <p:nvPicPr>
          <p:cNvPr id="6" name="Image 5" descr="place bras.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spd="slow"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childTnLst>
                                </p:cTn>
                              </p:par>
                            </p:childTnLst>
                          </p:cTn>
                        </p:par>
                        <p:par>
                          <p:cTn id="11" fill="hold">
                            <p:stCondLst>
                              <p:cond delay="3000"/>
                            </p:stCondLst>
                            <p:childTnLst>
                              <p:par>
                                <p:cTn id="12" presetID="10" presetClass="exit" presetSubtype="0" fill="hold" nodeType="afterEffect">
                                  <p:stCondLst>
                                    <p:cond delay="3000"/>
                                  </p:stCondLst>
                                  <p:childTnLst>
                                    <p:animEffect transition="out" filter="fade">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53"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fltVal val="0"/>
                                          </p:val>
                                        </p:tav>
                                        <p:tav tm="100000">
                                          <p:val>
                                            <p:strVal val="#ppt_h"/>
                                          </p:val>
                                        </p:tav>
                                      </p:tavLst>
                                    </p:anim>
                                    <p:animEffect transition="in" filter="fade">
                                      <p:cBhvr>
                                        <p:cTn id="19" dur="5000"/>
                                        <p:tgtEl>
                                          <p:spTgt spid="4"/>
                                        </p:tgtEl>
                                      </p:cBhvr>
                                    </p:animEffect>
                                  </p:childTnLst>
                                </p:cTn>
                              </p:par>
                              <p:par>
                                <p:cTn id="20" presetID="53" presetClass="entr" presetSubtype="0"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0" fill="hold"/>
                                        <p:tgtEl>
                                          <p:spTgt spid="5"/>
                                        </p:tgtEl>
                                        <p:attrNameLst>
                                          <p:attrName>ppt_w</p:attrName>
                                        </p:attrNameLst>
                                      </p:cBhvr>
                                      <p:tavLst>
                                        <p:tav tm="0">
                                          <p:val>
                                            <p:fltVal val="0"/>
                                          </p:val>
                                        </p:tav>
                                        <p:tav tm="100000">
                                          <p:val>
                                            <p:strVal val="#ppt_w"/>
                                          </p:val>
                                        </p:tav>
                                      </p:tavLst>
                                    </p:anim>
                                    <p:anim calcmode="lin" valueType="num">
                                      <p:cBhvr>
                                        <p:cTn id="23" dur="5000" fill="hold"/>
                                        <p:tgtEl>
                                          <p:spTgt spid="5"/>
                                        </p:tgtEl>
                                        <p:attrNameLst>
                                          <p:attrName>ppt_h</p:attrName>
                                        </p:attrNameLst>
                                      </p:cBhvr>
                                      <p:tavLst>
                                        <p:tav tm="0">
                                          <p:val>
                                            <p:fltVal val="0"/>
                                          </p:val>
                                        </p:tav>
                                        <p:tav tm="100000">
                                          <p:val>
                                            <p:strVal val="#ppt_h"/>
                                          </p:val>
                                        </p:tav>
                                      </p:tavLst>
                                    </p:anim>
                                    <p:animEffect transition="in" filter="fade">
                                      <p:cBhvr>
                                        <p:cTn id="24" dur="5000"/>
                                        <p:tgtEl>
                                          <p:spTgt spid="5"/>
                                        </p:tgtEl>
                                      </p:cBhvr>
                                    </p:animEffect>
                                  </p:childTnLst>
                                </p:cTn>
                              </p:par>
                            </p:childTnLst>
                          </p:cTn>
                        </p:par>
                        <p:par>
                          <p:cTn id="25" fill="hold">
                            <p:stCondLst>
                              <p:cond delay="11000"/>
                            </p:stCondLst>
                            <p:childTnLst>
                              <p:par>
                                <p:cTn id="26" presetID="12" presetClass="exit" presetSubtype="8" fill="hold" nodeType="afterEffect">
                                  <p:stCondLst>
                                    <p:cond delay="3000"/>
                                  </p:stCondLst>
                                  <p:childTnLst>
                                    <p:animEffect transition="out" filter="slide(fromLeft)">
                                      <p:cBhvr>
                                        <p:cTn id="27" dur="5000"/>
                                        <p:tgtEl>
                                          <p:spTgt spid="4"/>
                                        </p:tgtEl>
                                      </p:cBhvr>
                                    </p:animEffect>
                                    <p:set>
                                      <p:cBhvr>
                                        <p:cTn id="28" dur="1" fill="hold">
                                          <p:stCondLst>
                                            <p:cond delay="4999"/>
                                          </p:stCondLst>
                                        </p:cTn>
                                        <p:tgtEl>
                                          <p:spTgt spid="4"/>
                                        </p:tgtEl>
                                        <p:attrNameLst>
                                          <p:attrName>style.visibility</p:attrName>
                                        </p:attrNameLst>
                                      </p:cBhvr>
                                      <p:to>
                                        <p:strVal val="hidden"/>
                                      </p:to>
                                    </p:set>
                                  </p:childTnLst>
                                </p:cTn>
                              </p:par>
                              <p:par>
                                <p:cTn id="29" presetID="12" presetClass="exit" presetSubtype="2" fill="hold" nodeType="withEffect">
                                  <p:stCondLst>
                                    <p:cond delay="3000"/>
                                  </p:stCondLst>
                                  <p:childTnLst>
                                    <p:animEffect transition="out" filter="slide(fromRight)">
                                      <p:cBhvr>
                                        <p:cTn id="30" dur="5000"/>
                                        <p:tgtEl>
                                          <p:spTgt spid="5"/>
                                        </p:tgtEl>
                                      </p:cBhvr>
                                    </p:animEffect>
                                    <p:set>
                                      <p:cBhvr>
                                        <p:cTn id="31" dur="1" fill="hold">
                                          <p:stCondLst>
                                            <p:cond delay="4999"/>
                                          </p:stCondLst>
                                        </p:cTn>
                                        <p:tgtEl>
                                          <p:spTgt spid="5"/>
                                        </p:tgtEl>
                                        <p:attrNameLst>
                                          <p:attrName>style.visibility</p:attrName>
                                        </p:attrNameLst>
                                      </p:cBhvr>
                                      <p:to>
                                        <p:strVal val="hidden"/>
                                      </p:to>
                                    </p:set>
                                  </p:childTnLst>
                                </p:cTn>
                              </p:par>
                              <p:par>
                                <p:cTn id="32" presetID="10" presetClass="entr" presetSubtype="0" fill="hold" nodeType="withEffect">
                                  <p:stCondLst>
                                    <p:cond delay="3000"/>
                                  </p:stCondLst>
                                  <p:childTnLst>
                                    <p:set>
                                      <p:cBhvr>
                                        <p:cTn id="33" dur="1" fill="hold">
                                          <p:stCondLst>
                                            <p:cond delay="0"/>
                                          </p:stCondLst>
                                        </p:cTn>
                                        <p:tgtEl>
                                          <p:spTgt spid="6"/>
                                        </p:tgtEl>
                                        <p:attrNameLst>
                                          <p:attrName>style.visibility</p:attrName>
                                        </p:attrNameLst>
                                      </p:cBhvr>
                                      <p:to>
                                        <p:strVal val="visible"/>
                                      </p:to>
                                    </p:set>
                                    <p:animEffect transition="in" filter="fade">
                                      <p:cBhvr>
                                        <p:cTn id="3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lace bras.jpg"/>
          <p:cNvPicPr>
            <a:picLocks noChangeAspect="1"/>
          </p:cNvPicPr>
          <p:nvPr/>
        </p:nvPicPr>
        <p:blipFill>
          <a:blip r:embed="rId2"/>
          <a:stretch>
            <a:fillRect/>
          </a:stretch>
        </p:blipFill>
        <p:spPr>
          <a:xfrm>
            <a:off x="0" y="0"/>
            <a:ext cx="9144000" cy="6858000"/>
          </a:xfrm>
          <a:prstGeom prst="rect">
            <a:avLst/>
          </a:prstGeom>
        </p:spPr>
      </p:pic>
      <p:pic>
        <p:nvPicPr>
          <p:cNvPr id="3" name="Image 2" descr="resto poisson.jpg"/>
          <p:cNvPicPr>
            <a:picLocks noChangeAspect="1"/>
          </p:cNvPicPr>
          <p:nvPr/>
        </p:nvPicPr>
        <p:blipFill>
          <a:blip r:embed="rId3"/>
          <a:stretch>
            <a:fillRect/>
          </a:stretch>
        </p:blipFill>
        <p:spPr>
          <a:xfrm>
            <a:off x="0" y="0"/>
            <a:ext cx="9144000" cy="6858000"/>
          </a:xfrm>
          <a:prstGeom prst="rect">
            <a:avLst/>
          </a:prstGeom>
        </p:spPr>
      </p:pic>
      <p:pic>
        <p:nvPicPr>
          <p:cNvPr id="4" name="Image 3" descr="resto viande.jpg"/>
          <p:cNvPicPr>
            <a:picLocks noChangeAspect="1"/>
          </p:cNvPicPr>
          <p:nvPr/>
        </p:nvPicPr>
        <p:blipFill>
          <a:blip r:embed="rId4"/>
          <a:stretch>
            <a:fillRect/>
          </a:stretch>
        </p:blipFill>
        <p:spPr>
          <a:xfrm>
            <a:off x="0" y="0"/>
            <a:ext cx="9144000" cy="6858000"/>
          </a:xfrm>
          <a:prstGeom prst="rect">
            <a:avLst/>
          </a:prstGeom>
        </p:spPr>
      </p:pic>
      <p:pic>
        <p:nvPicPr>
          <p:cNvPr id="5" name="Image 4" descr="resto dessert.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8000"/>
                                        <p:tgtEl>
                                          <p:spTgt spid="2"/>
                                        </p:tgtEl>
                                        <p:attrNameLst>
                                          <p:attrName>ppt_x</p:attrName>
                                        </p:attrNameLst>
                                      </p:cBhvr>
                                      <p:tavLst>
                                        <p:tav tm="0">
                                          <p:val>
                                            <p:strVal val="ppt_x"/>
                                          </p:val>
                                        </p:tav>
                                        <p:tav tm="100000">
                                          <p:val>
                                            <p:strVal val="ppt_x-ppt_w/2"/>
                                          </p:val>
                                        </p:tav>
                                      </p:tavLst>
                                    </p:anim>
                                    <p:anim calcmode="lin" valueType="num">
                                      <p:cBhvr>
                                        <p:cTn id="7" dur="8000"/>
                                        <p:tgtEl>
                                          <p:spTgt spid="2"/>
                                        </p:tgtEl>
                                        <p:attrNameLst>
                                          <p:attrName>ppt_y</p:attrName>
                                        </p:attrNameLst>
                                      </p:cBhvr>
                                      <p:tavLst>
                                        <p:tav tm="0">
                                          <p:val>
                                            <p:strVal val="ppt_y"/>
                                          </p:val>
                                        </p:tav>
                                        <p:tav tm="100000">
                                          <p:val>
                                            <p:strVal val="ppt_y"/>
                                          </p:val>
                                        </p:tav>
                                      </p:tavLst>
                                    </p:anim>
                                    <p:anim calcmode="lin" valueType="num">
                                      <p:cBhvr>
                                        <p:cTn id="8" dur="8000"/>
                                        <p:tgtEl>
                                          <p:spTgt spid="2"/>
                                        </p:tgtEl>
                                        <p:attrNameLst>
                                          <p:attrName>ppt_w</p:attrName>
                                        </p:attrNameLst>
                                      </p:cBhvr>
                                      <p:tavLst>
                                        <p:tav tm="0">
                                          <p:val>
                                            <p:strVal val="ppt_w"/>
                                          </p:val>
                                        </p:tav>
                                        <p:tav tm="100000">
                                          <p:val>
                                            <p:fltVal val="0"/>
                                          </p:val>
                                        </p:tav>
                                      </p:tavLst>
                                    </p:anim>
                                    <p:anim calcmode="lin" valueType="num">
                                      <p:cBhvr>
                                        <p:cTn id="9" dur="8000"/>
                                        <p:tgtEl>
                                          <p:spTgt spid="2"/>
                                        </p:tgtEl>
                                        <p:attrNameLst>
                                          <p:attrName>ppt_h</p:attrName>
                                        </p:attrNameLst>
                                      </p:cBhvr>
                                      <p:tavLst>
                                        <p:tav tm="0">
                                          <p:val>
                                            <p:strVal val="ppt_h"/>
                                          </p:val>
                                        </p:tav>
                                        <p:tav tm="100000">
                                          <p:val>
                                            <p:strVal val="ppt_h"/>
                                          </p:val>
                                        </p:tav>
                                      </p:tavLst>
                                    </p:anim>
                                    <p:set>
                                      <p:cBhvr>
                                        <p:cTn id="10" dur="1" fill="hold">
                                          <p:stCondLst>
                                            <p:cond delay="7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8000" fill="hold"/>
                                        <p:tgtEl>
                                          <p:spTgt spid="3"/>
                                        </p:tgtEl>
                                        <p:attrNameLst>
                                          <p:attrName>ppt_x</p:attrName>
                                        </p:attrNameLst>
                                      </p:cBhvr>
                                      <p:tavLst>
                                        <p:tav tm="0">
                                          <p:val>
                                            <p:strVal val="#ppt_x+#ppt_w/2"/>
                                          </p:val>
                                        </p:tav>
                                        <p:tav tm="100000">
                                          <p:val>
                                            <p:strVal val="#ppt_x"/>
                                          </p:val>
                                        </p:tav>
                                      </p:tavLst>
                                    </p:anim>
                                    <p:anim calcmode="lin" valueType="num">
                                      <p:cBhvr>
                                        <p:cTn id="14" dur="8000" fill="hold"/>
                                        <p:tgtEl>
                                          <p:spTgt spid="3"/>
                                        </p:tgtEl>
                                        <p:attrNameLst>
                                          <p:attrName>ppt_y</p:attrName>
                                        </p:attrNameLst>
                                      </p:cBhvr>
                                      <p:tavLst>
                                        <p:tav tm="0">
                                          <p:val>
                                            <p:strVal val="#ppt_y"/>
                                          </p:val>
                                        </p:tav>
                                        <p:tav tm="100000">
                                          <p:val>
                                            <p:strVal val="#ppt_y"/>
                                          </p:val>
                                        </p:tav>
                                      </p:tavLst>
                                    </p:anim>
                                    <p:anim calcmode="lin" valueType="num">
                                      <p:cBhvr>
                                        <p:cTn id="15" dur="8000" fill="hold"/>
                                        <p:tgtEl>
                                          <p:spTgt spid="3"/>
                                        </p:tgtEl>
                                        <p:attrNameLst>
                                          <p:attrName>ppt_w</p:attrName>
                                        </p:attrNameLst>
                                      </p:cBhvr>
                                      <p:tavLst>
                                        <p:tav tm="0">
                                          <p:val>
                                            <p:fltVal val="0"/>
                                          </p:val>
                                        </p:tav>
                                        <p:tav tm="100000">
                                          <p:val>
                                            <p:strVal val="#ppt_w"/>
                                          </p:val>
                                        </p:tav>
                                      </p:tavLst>
                                    </p:anim>
                                    <p:anim calcmode="lin" valueType="num">
                                      <p:cBhvr>
                                        <p:cTn id="16" dur="8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8000"/>
                            </p:stCondLst>
                            <p:childTnLst>
                              <p:par>
                                <p:cTn id="18" presetID="17" presetClass="exit" presetSubtype="4" fill="hold" nodeType="afterEffect">
                                  <p:stCondLst>
                                    <p:cond delay="3000"/>
                                  </p:stCondLst>
                                  <p:childTnLst>
                                    <p:anim calcmode="lin" valueType="num">
                                      <p:cBhvr>
                                        <p:cTn id="19" dur="8000"/>
                                        <p:tgtEl>
                                          <p:spTgt spid="3"/>
                                        </p:tgtEl>
                                        <p:attrNameLst>
                                          <p:attrName>ppt_x</p:attrName>
                                        </p:attrNameLst>
                                      </p:cBhvr>
                                      <p:tavLst>
                                        <p:tav tm="0">
                                          <p:val>
                                            <p:strVal val="ppt_x"/>
                                          </p:val>
                                        </p:tav>
                                        <p:tav tm="100000">
                                          <p:val>
                                            <p:strVal val="ppt_x"/>
                                          </p:val>
                                        </p:tav>
                                      </p:tavLst>
                                    </p:anim>
                                    <p:anim calcmode="lin" valueType="num">
                                      <p:cBhvr>
                                        <p:cTn id="20" dur="8000"/>
                                        <p:tgtEl>
                                          <p:spTgt spid="3"/>
                                        </p:tgtEl>
                                        <p:attrNameLst>
                                          <p:attrName>ppt_y</p:attrName>
                                        </p:attrNameLst>
                                      </p:cBhvr>
                                      <p:tavLst>
                                        <p:tav tm="0">
                                          <p:val>
                                            <p:strVal val="ppt_y"/>
                                          </p:val>
                                        </p:tav>
                                        <p:tav tm="100000">
                                          <p:val>
                                            <p:strVal val="ppt_y+ppt_h/2"/>
                                          </p:val>
                                        </p:tav>
                                      </p:tavLst>
                                    </p:anim>
                                    <p:anim calcmode="lin" valueType="num">
                                      <p:cBhvr>
                                        <p:cTn id="21" dur="8000"/>
                                        <p:tgtEl>
                                          <p:spTgt spid="3"/>
                                        </p:tgtEl>
                                        <p:attrNameLst>
                                          <p:attrName>ppt_w</p:attrName>
                                        </p:attrNameLst>
                                      </p:cBhvr>
                                      <p:tavLst>
                                        <p:tav tm="0">
                                          <p:val>
                                            <p:strVal val="ppt_w"/>
                                          </p:val>
                                        </p:tav>
                                        <p:tav tm="100000">
                                          <p:val>
                                            <p:strVal val="ppt_w"/>
                                          </p:val>
                                        </p:tav>
                                      </p:tavLst>
                                    </p:anim>
                                    <p:anim calcmode="lin" valueType="num">
                                      <p:cBhvr>
                                        <p:cTn id="22" dur="8000"/>
                                        <p:tgtEl>
                                          <p:spTgt spid="3"/>
                                        </p:tgtEl>
                                        <p:attrNameLst>
                                          <p:attrName>ppt_h</p:attrName>
                                        </p:attrNameLst>
                                      </p:cBhvr>
                                      <p:tavLst>
                                        <p:tav tm="0">
                                          <p:val>
                                            <p:strVal val="ppt_h"/>
                                          </p:val>
                                        </p:tav>
                                        <p:tav tm="100000">
                                          <p:val>
                                            <p:fltVal val="0"/>
                                          </p:val>
                                        </p:tav>
                                      </p:tavLst>
                                    </p:anim>
                                    <p:set>
                                      <p:cBhvr>
                                        <p:cTn id="23" dur="1" fill="hold">
                                          <p:stCondLst>
                                            <p:cond delay="7999"/>
                                          </p:stCondLst>
                                        </p:cTn>
                                        <p:tgtEl>
                                          <p:spTgt spid="3"/>
                                        </p:tgtEl>
                                        <p:attrNameLst>
                                          <p:attrName>style.visibility</p:attrName>
                                        </p:attrNameLst>
                                      </p:cBhvr>
                                      <p:to>
                                        <p:strVal val="hidden"/>
                                      </p:to>
                                    </p:set>
                                  </p:childTnLst>
                                </p:cTn>
                              </p:par>
                              <p:par>
                                <p:cTn id="24" presetID="17" presetClass="entr" presetSubtype="1"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8000" fill="hold"/>
                                        <p:tgtEl>
                                          <p:spTgt spid="4"/>
                                        </p:tgtEl>
                                        <p:attrNameLst>
                                          <p:attrName>ppt_x</p:attrName>
                                        </p:attrNameLst>
                                      </p:cBhvr>
                                      <p:tavLst>
                                        <p:tav tm="0">
                                          <p:val>
                                            <p:strVal val="#ppt_x"/>
                                          </p:val>
                                        </p:tav>
                                        <p:tav tm="100000">
                                          <p:val>
                                            <p:strVal val="#ppt_x"/>
                                          </p:val>
                                        </p:tav>
                                      </p:tavLst>
                                    </p:anim>
                                    <p:anim calcmode="lin" valueType="num">
                                      <p:cBhvr>
                                        <p:cTn id="27" dur="8000" fill="hold"/>
                                        <p:tgtEl>
                                          <p:spTgt spid="4"/>
                                        </p:tgtEl>
                                        <p:attrNameLst>
                                          <p:attrName>ppt_y</p:attrName>
                                        </p:attrNameLst>
                                      </p:cBhvr>
                                      <p:tavLst>
                                        <p:tav tm="0">
                                          <p:val>
                                            <p:strVal val="#ppt_y-#ppt_h/2"/>
                                          </p:val>
                                        </p:tav>
                                        <p:tav tm="100000">
                                          <p:val>
                                            <p:strVal val="#ppt_y"/>
                                          </p:val>
                                        </p:tav>
                                      </p:tavLst>
                                    </p:anim>
                                    <p:anim calcmode="lin" valueType="num">
                                      <p:cBhvr>
                                        <p:cTn id="28" dur="8000" fill="hold"/>
                                        <p:tgtEl>
                                          <p:spTgt spid="4"/>
                                        </p:tgtEl>
                                        <p:attrNameLst>
                                          <p:attrName>ppt_w</p:attrName>
                                        </p:attrNameLst>
                                      </p:cBhvr>
                                      <p:tavLst>
                                        <p:tav tm="0">
                                          <p:val>
                                            <p:strVal val="#ppt_w"/>
                                          </p:val>
                                        </p:tav>
                                        <p:tav tm="100000">
                                          <p:val>
                                            <p:strVal val="#ppt_w"/>
                                          </p:val>
                                        </p:tav>
                                      </p:tavLst>
                                    </p:anim>
                                    <p:anim calcmode="lin" valueType="num">
                                      <p:cBhvr>
                                        <p:cTn id="29" dur="8000" fill="hold"/>
                                        <p:tgtEl>
                                          <p:spTgt spid="4"/>
                                        </p:tgtEl>
                                        <p:attrNameLst>
                                          <p:attrName>ppt_h</p:attrName>
                                        </p:attrNameLst>
                                      </p:cBhvr>
                                      <p:tavLst>
                                        <p:tav tm="0">
                                          <p:val>
                                            <p:fltVal val="0"/>
                                          </p:val>
                                        </p:tav>
                                        <p:tav tm="100000">
                                          <p:val>
                                            <p:strVal val="#ppt_h"/>
                                          </p:val>
                                        </p:tav>
                                      </p:tavLst>
                                    </p:anim>
                                  </p:childTnLst>
                                </p:cTn>
                              </p:par>
                            </p:childTnLst>
                          </p:cTn>
                        </p:par>
                        <p:par>
                          <p:cTn id="30" fill="hold">
                            <p:stCondLst>
                              <p:cond delay="19000"/>
                            </p:stCondLst>
                            <p:childTnLst>
                              <p:par>
                                <p:cTn id="31" presetID="17" presetClass="exit" presetSubtype="2" fill="hold" nodeType="afterEffect">
                                  <p:stCondLst>
                                    <p:cond delay="3000"/>
                                  </p:stCondLst>
                                  <p:childTnLst>
                                    <p:anim calcmode="lin" valueType="num">
                                      <p:cBhvr>
                                        <p:cTn id="32" dur="8000"/>
                                        <p:tgtEl>
                                          <p:spTgt spid="4"/>
                                        </p:tgtEl>
                                        <p:attrNameLst>
                                          <p:attrName>ppt_x</p:attrName>
                                        </p:attrNameLst>
                                      </p:cBhvr>
                                      <p:tavLst>
                                        <p:tav tm="0">
                                          <p:val>
                                            <p:strVal val="ppt_x"/>
                                          </p:val>
                                        </p:tav>
                                        <p:tav tm="100000">
                                          <p:val>
                                            <p:strVal val="ppt_x+ppt_w/2"/>
                                          </p:val>
                                        </p:tav>
                                      </p:tavLst>
                                    </p:anim>
                                    <p:anim calcmode="lin" valueType="num">
                                      <p:cBhvr>
                                        <p:cTn id="33" dur="8000"/>
                                        <p:tgtEl>
                                          <p:spTgt spid="4"/>
                                        </p:tgtEl>
                                        <p:attrNameLst>
                                          <p:attrName>ppt_y</p:attrName>
                                        </p:attrNameLst>
                                      </p:cBhvr>
                                      <p:tavLst>
                                        <p:tav tm="0">
                                          <p:val>
                                            <p:strVal val="ppt_y"/>
                                          </p:val>
                                        </p:tav>
                                        <p:tav tm="100000">
                                          <p:val>
                                            <p:strVal val="ppt_y"/>
                                          </p:val>
                                        </p:tav>
                                      </p:tavLst>
                                    </p:anim>
                                    <p:anim calcmode="lin" valueType="num">
                                      <p:cBhvr>
                                        <p:cTn id="34" dur="8000"/>
                                        <p:tgtEl>
                                          <p:spTgt spid="4"/>
                                        </p:tgtEl>
                                        <p:attrNameLst>
                                          <p:attrName>ppt_w</p:attrName>
                                        </p:attrNameLst>
                                      </p:cBhvr>
                                      <p:tavLst>
                                        <p:tav tm="0">
                                          <p:val>
                                            <p:strVal val="ppt_w"/>
                                          </p:val>
                                        </p:tav>
                                        <p:tav tm="100000">
                                          <p:val>
                                            <p:fltVal val="0"/>
                                          </p:val>
                                        </p:tav>
                                      </p:tavLst>
                                    </p:anim>
                                    <p:anim calcmode="lin" valueType="num">
                                      <p:cBhvr>
                                        <p:cTn id="35" dur="8000"/>
                                        <p:tgtEl>
                                          <p:spTgt spid="4"/>
                                        </p:tgtEl>
                                        <p:attrNameLst>
                                          <p:attrName>ppt_h</p:attrName>
                                        </p:attrNameLst>
                                      </p:cBhvr>
                                      <p:tavLst>
                                        <p:tav tm="0">
                                          <p:val>
                                            <p:strVal val="ppt_h"/>
                                          </p:val>
                                        </p:tav>
                                        <p:tav tm="100000">
                                          <p:val>
                                            <p:strVal val="ppt_h"/>
                                          </p:val>
                                        </p:tav>
                                      </p:tavLst>
                                    </p:anim>
                                    <p:set>
                                      <p:cBhvr>
                                        <p:cTn id="36" dur="1" fill="hold">
                                          <p:stCondLst>
                                            <p:cond delay="7999"/>
                                          </p:stCondLst>
                                        </p:cTn>
                                        <p:tgtEl>
                                          <p:spTgt spid="4"/>
                                        </p:tgtEl>
                                        <p:attrNameLst>
                                          <p:attrName>style.visibility</p:attrName>
                                        </p:attrNameLst>
                                      </p:cBhvr>
                                      <p:to>
                                        <p:strVal val="hidden"/>
                                      </p:to>
                                    </p:set>
                                  </p:childTnLst>
                                </p:cTn>
                              </p:par>
                              <p:par>
                                <p:cTn id="37" presetID="17" presetClass="entr" presetSubtype="8" fill="hold" nodeType="withEffect">
                                  <p:stCondLst>
                                    <p:cond delay="3000"/>
                                  </p:stCondLst>
                                  <p:childTnLst>
                                    <p:set>
                                      <p:cBhvr>
                                        <p:cTn id="38" dur="1" fill="hold">
                                          <p:stCondLst>
                                            <p:cond delay="0"/>
                                          </p:stCondLst>
                                        </p:cTn>
                                        <p:tgtEl>
                                          <p:spTgt spid="5"/>
                                        </p:tgtEl>
                                        <p:attrNameLst>
                                          <p:attrName>style.visibility</p:attrName>
                                        </p:attrNameLst>
                                      </p:cBhvr>
                                      <p:to>
                                        <p:strVal val="visible"/>
                                      </p:to>
                                    </p:set>
                                    <p:anim calcmode="lin" valueType="num">
                                      <p:cBhvr>
                                        <p:cTn id="39" dur="8000" fill="hold"/>
                                        <p:tgtEl>
                                          <p:spTgt spid="5"/>
                                        </p:tgtEl>
                                        <p:attrNameLst>
                                          <p:attrName>ppt_x</p:attrName>
                                        </p:attrNameLst>
                                      </p:cBhvr>
                                      <p:tavLst>
                                        <p:tav tm="0">
                                          <p:val>
                                            <p:strVal val="#ppt_x-#ppt_w/2"/>
                                          </p:val>
                                        </p:tav>
                                        <p:tav tm="100000">
                                          <p:val>
                                            <p:strVal val="#ppt_x"/>
                                          </p:val>
                                        </p:tav>
                                      </p:tavLst>
                                    </p:anim>
                                    <p:anim calcmode="lin" valueType="num">
                                      <p:cBhvr>
                                        <p:cTn id="40" dur="8000" fill="hold"/>
                                        <p:tgtEl>
                                          <p:spTgt spid="5"/>
                                        </p:tgtEl>
                                        <p:attrNameLst>
                                          <p:attrName>ppt_y</p:attrName>
                                        </p:attrNameLst>
                                      </p:cBhvr>
                                      <p:tavLst>
                                        <p:tav tm="0">
                                          <p:val>
                                            <p:strVal val="#ppt_y"/>
                                          </p:val>
                                        </p:tav>
                                        <p:tav tm="100000">
                                          <p:val>
                                            <p:strVal val="#ppt_y"/>
                                          </p:val>
                                        </p:tav>
                                      </p:tavLst>
                                    </p:anim>
                                    <p:anim calcmode="lin" valueType="num">
                                      <p:cBhvr>
                                        <p:cTn id="41" dur="8000" fill="hold"/>
                                        <p:tgtEl>
                                          <p:spTgt spid="5"/>
                                        </p:tgtEl>
                                        <p:attrNameLst>
                                          <p:attrName>ppt_w</p:attrName>
                                        </p:attrNameLst>
                                      </p:cBhvr>
                                      <p:tavLst>
                                        <p:tav tm="0">
                                          <p:val>
                                            <p:fltVal val="0"/>
                                          </p:val>
                                        </p:tav>
                                        <p:tav tm="100000">
                                          <p:val>
                                            <p:strVal val="#ppt_w"/>
                                          </p:val>
                                        </p:tav>
                                      </p:tavLst>
                                    </p:anim>
                                    <p:anim calcmode="lin" valueType="num">
                                      <p:cBhvr>
                                        <p:cTn id="42" dur="8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resto dessert.jpg"/>
          <p:cNvPicPr>
            <a:picLocks noChangeAspect="1"/>
          </p:cNvPicPr>
          <p:nvPr/>
        </p:nvPicPr>
        <p:blipFill>
          <a:blip r:embed="rId2"/>
          <a:stretch>
            <a:fillRect/>
          </a:stretch>
        </p:blipFill>
        <p:spPr>
          <a:xfrm>
            <a:off x="0" y="0"/>
            <a:ext cx="9144000" cy="6858000"/>
          </a:xfrm>
          <a:prstGeom prst="rect">
            <a:avLst/>
          </a:prstGeom>
        </p:spPr>
      </p:pic>
      <p:pic>
        <p:nvPicPr>
          <p:cNvPr id="3" name="Image 2" descr="basilique et eglise.jpg"/>
          <p:cNvPicPr>
            <a:picLocks noChangeAspect="1"/>
          </p:cNvPicPr>
          <p:nvPr/>
        </p:nvPicPr>
        <p:blipFill>
          <a:blip r:embed="rId3"/>
          <a:stretch>
            <a:fillRect/>
          </a:stretch>
        </p:blipFill>
        <p:spPr>
          <a:xfrm>
            <a:off x="0" y="0"/>
            <a:ext cx="9144000" cy="6858000"/>
          </a:xfrm>
          <a:prstGeom prst="rect">
            <a:avLst/>
          </a:prstGeom>
        </p:spPr>
      </p:pic>
      <p:pic>
        <p:nvPicPr>
          <p:cNvPr id="4" name="Image 3" descr="campanile san girgio.jpg"/>
          <p:cNvPicPr>
            <a:picLocks noChangeAspect="1"/>
          </p:cNvPicPr>
          <p:nvPr/>
        </p:nvPicPr>
        <p:blipFill>
          <a:blip r:embed="rId4"/>
          <a:stretch>
            <a:fillRect/>
          </a:stretch>
        </p:blipFill>
        <p:spPr>
          <a:xfrm>
            <a:off x="0" y="0"/>
            <a:ext cx="9144000" cy="6858000"/>
          </a:xfrm>
          <a:prstGeom prst="rect">
            <a:avLst/>
          </a:prstGeom>
        </p:spPr>
      </p:pic>
      <p:pic>
        <p:nvPicPr>
          <p:cNvPr id="5" name="Image 4" descr="pont pietra.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iterate type="lt">
                                    <p:tmPct val="5000"/>
                                  </p:iterate>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 calcmode="lin" valueType="num">
                                      <p:cBhvr>
                                        <p:cTn id="8" dur="5000"/>
                                        <p:tgtEl>
                                          <p:spTgt spid="2"/>
                                        </p:tgtEl>
                                        <p:attrNameLst>
                                          <p:attrName>style.rotation</p:attrName>
                                        </p:attrNameLst>
                                      </p:cBhvr>
                                      <p:tavLst>
                                        <p:tav tm="0">
                                          <p:val>
                                            <p:fltVal val="0"/>
                                          </p:val>
                                        </p:tav>
                                        <p:tav tm="100000">
                                          <p:val>
                                            <p:fltVal val="90"/>
                                          </p:val>
                                        </p:tav>
                                      </p:tavLst>
                                    </p:anim>
                                    <p:animEffect transition="out" filter="fade">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0"/>
                                        <p:tgtEl>
                                          <p:spTgt spid="3"/>
                                        </p:tgtEl>
                                      </p:cBhvr>
                                    </p:animEffect>
                                  </p:childTnLst>
                                </p:cTn>
                              </p:par>
                            </p:childTnLst>
                          </p:cTn>
                        </p:par>
                        <p:par>
                          <p:cTn id="14" fill="hold">
                            <p:stCondLst>
                              <p:cond delay="5000"/>
                            </p:stCondLst>
                            <p:childTnLst>
                              <p:par>
                                <p:cTn id="15" presetID="22" presetClass="exit" presetSubtype="1" fill="hold" nodeType="afterEffect">
                                  <p:stCondLst>
                                    <p:cond delay="3000"/>
                                  </p:stCondLst>
                                  <p:childTnLst>
                                    <p:animEffect transition="out" filter="wipe(up)">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par>
                                <p:cTn id="18" presetID="22" presetClass="entr" presetSubtype="1"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0"/>
                                        <p:tgtEl>
                                          <p:spTgt spid="4"/>
                                        </p:tgtEl>
                                      </p:cBhvr>
                                    </p:animEffect>
                                  </p:childTnLst>
                                </p:cTn>
                              </p:par>
                            </p:childTnLst>
                          </p:cTn>
                        </p:par>
                        <p:par>
                          <p:cTn id="21" fill="hold">
                            <p:stCondLst>
                              <p:cond delay="13000"/>
                            </p:stCondLst>
                            <p:childTnLst>
                              <p:par>
                                <p:cTn id="22" presetID="8" presetClass="exit" presetSubtype="16" fill="hold" nodeType="afterEffect">
                                  <p:stCondLst>
                                    <p:cond delay="3000"/>
                                  </p:stCondLst>
                                  <p:childTnLst>
                                    <p:animEffect transition="out" filter="diamond(in)">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7" presetClass="exit" presetSubtype="10" fill="hold" nodeType="withEffect">
                                  <p:stCondLst>
                                    <p:cond delay="3000"/>
                                  </p:stCondLst>
                                  <p:childTnLst>
                                    <p:anim calcmode="lin" valueType="num">
                                      <p:cBhvr>
                                        <p:cTn id="26" dur="7000"/>
                                        <p:tgtEl>
                                          <p:spTgt spid="4"/>
                                        </p:tgtEl>
                                        <p:attrNameLst>
                                          <p:attrName>ppt_w</p:attrName>
                                        </p:attrNameLst>
                                      </p:cBhvr>
                                      <p:tavLst>
                                        <p:tav tm="0">
                                          <p:val>
                                            <p:strVal val="ppt_w"/>
                                          </p:val>
                                        </p:tav>
                                        <p:tav tm="100000">
                                          <p:val>
                                            <p:fltVal val="0"/>
                                          </p:val>
                                        </p:tav>
                                      </p:tavLst>
                                    </p:anim>
                                    <p:anim calcmode="lin" valueType="num">
                                      <p:cBhvr>
                                        <p:cTn id="27" dur="7000"/>
                                        <p:tgtEl>
                                          <p:spTgt spid="4"/>
                                        </p:tgtEl>
                                        <p:attrNameLst>
                                          <p:attrName>ppt_h</p:attrName>
                                        </p:attrNameLst>
                                      </p:cBhvr>
                                      <p:tavLst>
                                        <p:tav tm="0">
                                          <p:val>
                                            <p:strVal val="ppt_h"/>
                                          </p:val>
                                        </p:tav>
                                        <p:tav tm="100000">
                                          <p:val>
                                            <p:strVal val="ppt_h"/>
                                          </p:val>
                                        </p:tav>
                                      </p:tavLst>
                                    </p:anim>
                                    <p:set>
                                      <p:cBhvr>
                                        <p:cTn id="28" dur="1" fill="hold">
                                          <p:stCondLst>
                                            <p:cond delay="6999"/>
                                          </p:stCondLst>
                                        </p:cTn>
                                        <p:tgtEl>
                                          <p:spTgt spid="4"/>
                                        </p:tgtEl>
                                        <p:attrNameLst>
                                          <p:attrName>style.visibility</p:attrName>
                                        </p:attrNameLst>
                                      </p:cBhvr>
                                      <p:to>
                                        <p:strVal val="hidden"/>
                                      </p:to>
                                    </p:set>
                                  </p:childTnLst>
                                </p:cTn>
                              </p:par>
                              <p:par>
                                <p:cTn id="29" presetID="10" presetClass="entr" presetSubtype="0" fill="hold" nodeType="withEffect">
                                  <p:stCondLst>
                                    <p:cond delay="300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ont pietra.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pont.jpg"/>
          <p:cNvPicPr>
            <a:picLocks noChangeAspect="1"/>
          </p:cNvPicPr>
          <p:nvPr/>
        </p:nvPicPr>
        <p:blipFill>
          <a:blip r:embed="rId3"/>
          <a:stretch>
            <a:fillRect/>
          </a:stretch>
        </p:blipFill>
        <p:spPr>
          <a:xfrm>
            <a:off x="0" y="0"/>
            <a:ext cx="9144000" cy="6858000"/>
          </a:xfrm>
          <a:prstGeom prst="rect">
            <a:avLst/>
          </a:prstGeom>
        </p:spPr>
      </p:pic>
      <p:pic>
        <p:nvPicPr>
          <p:cNvPr id="4" name="Image 3" descr="castel vecchio.jpg"/>
          <p:cNvPicPr>
            <a:picLocks noChangeAspect="1"/>
          </p:cNvPicPr>
          <p:nvPr/>
        </p:nvPicPr>
        <p:blipFill>
          <a:blip r:embed="rId4"/>
          <a:stretch>
            <a:fillRect/>
          </a:stretch>
        </p:blipFill>
        <p:spPr>
          <a:xfrm>
            <a:off x="0" y="0"/>
            <a:ext cx="9144000" cy="6858000"/>
          </a:xfrm>
          <a:prstGeom prst="rect">
            <a:avLst/>
          </a:prstGeom>
        </p:spPr>
      </p:pic>
      <p:pic>
        <p:nvPicPr>
          <p:cNvPr id="5" name="Image 4" descr="castelvecchio plac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12" fill="hold" nodeType="afterEffect">
                                  <p:stCondLst>
                                    <p:cond delay="0"/>
                                  </p:stCondLst>
                                  <p:childTnLst>
                                    <p:animEffect transition="out" filter="strips(downLeft)">
                                      <p:cBhvr>
                                        <p:cTn id="6" dur="7000"/>
                                        <p:tgtEl>
                                          <p:spTgt spid="2"/>
                                        </p:tgtEl>
                                      </p:cBhvr>
                                    </p:animEffect>
                                    <p:set>
                                      <p:cBhvr>
                                        <p:cTn id="7" dur="1" fill="hold">
                                          <p:stCondLst>
                                            <p:cond delay="6999"/>
                                          </p:stCondLst>
                                        </p:cTn>
                                        <p:tgtEl>
                                          <p:spTgt spid="2"/>
                                        </p:tgtEl>
                                        <p:attrNameLst>
                                          <p:attrName>style.visibility</p:attrName>
                                        </p:attrNameLst>
                                      </p:cBhvr>
                                      <p:to>
                                        <p:strVal val="hidden"/>
                                      </p:to>
                                    </p:set>
                                  </p:childTnLst>
                                </p:cTn>
                              </p:par>
                              <p:par>
                                <p:cTn id="8" presetID="18"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upRight)">
                                      <p:cBhvr>
                                        <p:cTn id="10" dur="7000"/>
                                        <p:tgtEl>
                                          <p:spTgt spid="3"/>
                                        </p:tgtEl>
                                      </p:cBhvr>
                                    </p:animEffect>
                                  </p:childTnLst>
                                </p:cTn>
                              </p:par>
                            </p:childTnLst>
                          </p:cTn>
                        </p:par>
                        <p:par>
                          <p:cTn id="11" fill="hold">
                            <p:stCondLst>
                              <p:cond delay="7000"/>
                            </p:stCondLst>
                            <p:childTnLst>
                              <p:par>
                                <p:cTn id="12" presetID="18" presetClass="exit" presetSubtype="6" fill="hold" nodeType="afterEffect">
                                  <p:stCondLst>
                                    <p:cond delay="3000"/>
                                  </p:stCondLst>
                                  <p:childTnLst>
                                    <p:animEffect transition="out" filter="strips(downRight)">
                                      <p:cBhvr>
                                        <p:cTn id="13" dur="7000"/>
                                        <p:tgtEl>
                                          <p:spTgt spid="3"/>
                                        </p:tgtEl>
                                      </p:cBhvr>
                                    </p:animEffect>
                                    <p:set>
                                      <p:cBhvr>
                                        <p:cTn id="14" dur="1" fill="hold">
                                          <p:stCondLst>
                                            <p:cond delay="6999"/>
                                          </p:stCondLst>
                                        </p:cTn>
                                        <p:tgtEl>
                                          <p:spTgt spid="3"/>
                                        </p:tgtEl>
                                        <p:attrNameLst>
                                          <p:attrName>style.visibility</p:attrName>
                                        </p:attrNameLst>
                                      </p:cBhvr>
                                      <p:to>
                                        <p:strVal val="hidden"/>
                                      </p:to>
                                    </p:set>
                                  </p:childTnLst>
                                </p:cTn>
                              </p:par>
                              <p:par>
                                <p:cTn id="15" presetID="18" presetClass="entr" presetSubtype="9"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strips(upLeft)">
                                      <p:cBhvr>
                                        <p:cTn id="17" dur="7000"/>
                                        <p:tgtEl>
                                          <p:spTgt spid="4"/>
                                        </p:tgtEl>
                                      </p:cBhvr>
                                    </p:animEffect>
                                  </p:childTnLst>
                                </p:cTn>
                              </p:par>
                            </p:childTnLst>
                          </p:cTn>
                        </p:par>
                        <p:par>
                          <p:cTn id="18" fill="hold">
                            <p:stCondLst>
                              <p:cond delay="17000"/>
                            </p:stCondLst>
                            <p:childTnLst>
                              <p:par>
                                <p:cTn id="19" presetID="22" presetClass="exit" presetSubtype="1" fill="hold" nodeType="afterEffect">
                                  <p:stCondLst>
                                    <p:cond delay="3000"/>
                                  </p:stCondLst>
                                  <p:childTnLst>
                                    <p:animEffect transition="out" filter="wipe(up)">
                                      <p:cBhvr>
                                        <p:cTn id="20" dur="5000"/>
                                        <p:tgtEl>
                                          <p:spTgt spid="4"/>
                                        </p:tgtEl>
                                      </p:cBhvr>
                                    </p:animEffect>
                                    <p:set>
                                      <p:cBhvr>
                                        <p:cTn id="21" dur="1" fill="hold">
                                          <p:stCondLst>
                                            <p:cond delay="4999"/>
                                          </p:stCondLst>
                                        </p:cTn>
                                        <p:tgtEl>
                                          <p:spTgt spid="4"/>
                                        </p:tgtEl>
                                        <p:attrNameLst>
                                          <p:attrName>style.visibility</p:attrName>
                                        </p:attrNameLst>
                                      </p:cBhvr>
                                      <p:to>
                                        <p:strVal val="hidden"/>
                                      </p:to>
                                    </p:set>
                                  </p:childTnLst>
                                </p:cTn>
                              </p:par>
                              <p:par>
                                <p:cTn id="22" presetID="22" presetClass="entr" presetSubtype="1" fill="hold" nodeType="withEffect">
                                  <p:stCondLst>
                                    <p:cond delay="3000"/>
                                  </p:stCondLst>
                                  <p:childTnLst>
                                    <p:set>
                                      <p:cBhvr>
                                        <p:cTn id="23" dur="1" fill="hold">
                                          <p:stCondLst>
                                            <p:cond delay="0"/>
                                          </p:stCondLst>
                                        </p:cTn>
                                        <p:tgtEl>
                                          <p:spTgt spid="5"/>
                                        </p:tgtEl>
                                        <p:attrNameLst>
                                          <p:attrName>style.visibility</p:attrName>
                                        </p:attrNameLst>
                                      </p:cBhvr>
                                      <p:to>
                                        <p:strVal val="visible"/>
                                      </p:to>
                                    </p:set>
                                    <p:animEffect transition="in" filter="wipe(up)">
                                      <p:cBhvr>
                                        <p:cTn id="24"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astelvecchio place.jpg"/>
          <p:cNvPicPr>
            <a:picLocks noChangeAspect="1"/>
          </p:cNvPicPr>
          <p:nvPr/>
        </p:nvPicPr>
        <p:blipFill>
          <a:blip r:embed="rId2"/>
          <a:stretch>
            <a:fillRect/>
          </a:stretch>
        </p:blipFill>
        <p:spPr>
          <a:xfrm>
            <a:off x="0" y="0"/>
            <a:ext cx="9144000" cy="6858000"/>
          </a:xfrm>
          <a:prstGeom prst="rect">
            <a:avLst/>
          </a:prstGeom>
        </p:spPr>
      </p:pic>
      <p:pic>
        <p:nvPicPr>
          <p:cNvPr id="3" name="Image 2" descr="place del erbe.jpg"/>
          <p:cNvPicPr>
            <a:picLocks noChangeAspect="1"/>
          </p:cNvPicPr>
          <p:nvPr/>
        </p:nvPicPr>
        <p:blipFill>
          <a:blip r:embed="rId3"/>
          <a:stretch>
            <a:fillRect/>
          </a:stretch>
        </p:blipFill>
        <p:spPr>
          <a:xfrm>
            <a:off x="0" y="0"/>
            <a:ext cx="9144000" cy="6858000"/>
          </a:xfrm>
          <a:prstGeom prst="rect">
            <a:avLst/>
          </a:prstGeom>
        </p:spPr>
      </p:pic>
      <p:pic>
        <p:nvPicPr>
          <p:cNvPr id="4" name="Image 3" descr="place marché vert1.jpg"/>
          <p:cNvPicPr>
            <a:picLocks noChangeAspect="1"/>
          </p:cNvPicPr>
          <p:nvPr/>
        </p:nvPicPr>
        <p:blipFill>
          <a:blip r:embed="rId4">
            <a:lum bright="10000"/>
          </a:blip>
          <a:stretch>
            <a:fillRect/>
          </a:stretch>
        </p:blipFill>
        <p:spPr>
          <a:xfrm>
            <a:off x="0" y="0"/>
            <a:ext cx="4572000" cy="6858000"/>
          </a:xfrm>
          <a:prstGeom prst="rect">
            <a:avLst/>
          </a:prstGeom>
        </p:spPr>
      </p:pic>
      <p:pic>
        <p:nvPicPr>
          <p:cNvPr id="5" name="Image 4" descr="place marché vert2.jpg"/>
          <p:cNvPicPr>
            <a:picLocks noChangeAspect="1"/>
          </p:cNvPicPr>
          <p:nvPr/>
        </p:nvPicPr>
        <p:blipFill>
          <a:blip r:embed="rId5">
            <a:lum bright="10000"/>
          </a:blip>
          <a:stretch>
            <a:fillRect/>
          </a:stretch>
        </p:blipFill>
        <p:spPr>
          <a:xfrm>
            <a:off x="4572000" y="0"/>
            <a:ext cx="4572000" cy="6858000"/>
          </a:xfrm>
          <a:prstGeom prst="rect">
            <a:avLst/>
          </a:prstGeom>
        </p:spPr>
      </p:pic>
      <p:pic>
        <p:nvPicPr>
          <p:cNvPr id="6" name="Image 5" descr="piazza del erbe2.jpg"/>
          <p:cNvPicPr>
            <a:picLocks noChangeAspect="1"/>
          </p:cNvPicPr>
          <p:nvPr/>
        </p:nvPicPr>
        <p:blipFill>
          <a:blip r:embed="rId6">
            <a:lum bright="10000"/>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par>
                          <p:cTn id="11" fill="hold">
                            <p:stCondLst>
                              <p:cond delay="5000"/>
                            </p:stCondLst>
                            <p:childTnLst>
                              <p:par>
                                <p:cTn id="12" presetID="10" presetClass="exit" presetSubtype="0" fill="hold" nodeType="afterEffect">
                                  <p:stCondLst>
                                    <p:cond delay="3000"/>
                                  </p:stCondLst>
                                  <p:childTnLst>
                                    <p:animEffect transition="out" filter="fade">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10"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0"/>
                                        <p:tgtEl>
                                          <p:spTgt spid="4"/>
                                        </p:tgtEl>
                                      </p:cBhvr>
                                    </p:animEffect>
                                  </p:childTnLst>
                                </p:cTn>
                              </p:par>
                              <p:par>
                                <p:cTn id="18" presetID="10" presetClass="entr" presetSubtype="0" fill="hold" nodeType="withEffect">
                                  <p:stCondLst>
                                    <p:cond delay="300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0"/>
                                        <p:tgtEl>
                                          <p:spTgt spid="5"/>
                                        </p:tgtEl>
                                      </p:cBhvr>
                                    </p:animEffect>
                                  </p:childTnLst>
                                </p:cTn>
                              </p:par>
                            </p:childTnLst>
                          </p:cTn>
                        </p:par>
                        <p:par>
                          <p:cTn id="21" fill="hold">
                            <p:stCondLst>
                              <p:cond delay="13000"/>
                            </p:stCondLst>
                            <p:childTnLst>
                              <p:par>
                                <p:cTn id="22" presetID="12" presetClass="exit" presetSubtype="8" fill="hold" nodeType="afterEffect">
                                  <p:stCondLst>
                                    <p:cond delay="3000"/>
                                  </p:stCondLst>
                                  <p:childTnLst>
                                    <p:animEffect transition="out" filter="slide(fromLeft)">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2" presetClass="exit" presetSubtype="2" fill="hold" nodeType="withEffect">
                                  <p:stCondLst>
                                    <p:cond delay="3000"/>
                                  </p:stCondLst>
                                  <p:childTnLst>
                                    <p:animEffect transition="out" filter="slide(fromRight)">
                                      <p:cBhvr>
                                        <p:cTn id="26" dur="5000"/>
                                        <p:tgtEl>
                                          <p:spTgt spid="5"/>
                                        </p:tgtEl>
                                      </p:cBhvr>
                                    </p:animEffect>
                                    <p:set>
                                      <p:cBhvr>
                                        <p:cTn id="27" dur="1" fill="hold">
                                          <p:stCondLst>
                                            <p:cond delay="4999"/>
                                          </p:stCondLst>
                                        </p:cTn>
                                        <p:tgtEl>
                                          <p:spTgt spid="5"/>
                                        </p:tgtEl>
                                        <p:attrNameLst>
                                          <p:attrName>style.visibility</p:attrName>
                                        </p:attrNameLst>
                                      </p:cBhvr>
                                      <p:to>
                                        <p:strVal val="hidden"/>
                                      </p:to>
                                    </p:set>
                                  </p:childTnLst>
                                </p:cTn>
                              </p:par>
                              <p:par>
                                <p:cTn id="28" presetID="10" presetClass="entr" presetSubtype="0" fill="hold" nodeType="withEffect">
                                  <p:stCondLst>
                                    <p:cond delay="300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pic>
        <p:nvPicPr>
          <p:cNvPr id="2" name="Image 1" descr="piazza del erbe2.jpg"/>
          <p:cNvPicPr>
            <a:picLocks noChangeAspect="1"/>
          </p:cNvPicPr>
          <p:nvPr/>
        </p:nvPicPr>
        <p:blipFill>
          <a:blip r:embed="rId3">
            <a:lum bright="10000"/>
          </a:blip>
          <a:stretch>
            <a:fillRect/>
          </a:stretch>
        </p:blipFill>
        <p:spPr>
          <a:xfrm>
            <a:off x="0" y="0"/>
            <a:ext cx="9144000" cy="6858000"/>
          </a:xfrm>
          <a:prstGeom prst="rect">
            <a:avLst/>
          </a:prstGeom>
        </p:spPr>
      </p:pic>
      <p:pic>
        <p:nvPicPr>
          <p:cNvPr id="3" name="Image 2" descr="place independance.jpg"/>
          <p:cNvPicPr>
            <a:picLocks noChangeAspect="1"/>
          </p:cNvPicPr>
          <p:nvPr/>
        </p:nvPicPr>
        <p:blipFill>
          <a:blip r:embed="rId2"/>
          <a:stretch>
            <a:fillRect/>
          </a:stretch>
        </p:blipFill>
        <p:spPr>
          <a:xfrm>
            <a:off x="0" y="0"/>
            <a:ext cx="9144000" cy="6858000"/>
          </a:xfrm>
          <a:prstGeom prst="rect">
            <a:avLst/>
          </a:prstGeom>
        </p:spPr>
      </p:pic>
      <p:pic>
        <p:nvPicPr>
          <p:cNvPr id="4" name="Image 3" descr="place signori.jpg"/>
          <p:cNvPicPr>
            <a:picLocks noChangeAspect="1"/>
          </p:cNvPicPr>
          <p:nvPr/>
        </p:nvPicPr>
        <p:blipFill>
          <a:blip r:embed="rId4"/>
          <a:stretch>
            <a:fillRect/>
          </a:stretch>
        </p:blipFill>
        <p:spPr>
          <a:xfrm>
            <a:off x="0" y="0"/>
            <a:ext cx="9144000" cy="6858000"/>
          </a:xfrm>
          <a:prstGeom prst="rect">
            <a:avLst/>
          </a:prstGeom>
        </p:spPr>
      </p:pic>
      <p:pic>
        <p:nvPicPr>
          <p:cNvPr id="5" name="Image 4" descr="place signori2.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afterEffect">
                                  <p:stCondLst>
                                    <p:cond delay="0"/>
                                  </p:stCondLst>
                                  <p:childTnLst>
                                    <p:animEffect transition="out" filter="checkerboard(across)">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5"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0"/>
                                        <p:tgtEl>
                                          <p:spTgt spid="3"/>
                                        </p:tgtEl>
                                      </p:cBhvr>
                                    </p:animEffect>
                                  </p:childTnLst>
                                </p:cTn>
                              </p:par>
                              <p:par>
                                <p:cTn id="11" presetID="17"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ppt_w</p:attrName>
                                        </p:attrNameLst>
                                      </p:cBhvr>
                                      <p:tavLst>
                                        <p:tav tm="0">
                                          <p:val>
                                            <p:fltVal val="0"/>
                                          </p:val>
                                        </p:tav>
                                        <p:tav tm="100000">
                                          <p:val>
                                            <p:strVal val="#ppt_w"/>
                                          </p:val>
                                        </p:tav>
                                      </p:tavLst>
                                    </p:anim>
                                    <p:anim calcmode="lin" valueType="num">
                                      <p:cBhvr>
                                        <p:cTn id="14" dur="5000" fill="hold"/>
                                        <p:tgtEl>
                                          <p:spTgt spid="3"/>
                                        </p:tgtEl>
                                        <p:attrNameLst>
                                          <p:attrName>ppt_h</p:attrName>
                                        </p:attrNameLst>
                                      </p:cBhvr>
                                      <p:tavLst>
                                        <p:tav tm="0">
                                          <p:val>
                                            <p:strVal val="#ppt_h"/>
                                          </p:val>
                                        </p:tav>
                                        <p:tav tm="100000">
                                          <p:val>
                                            <p:strVal val="#ppt_h"/>
                                          </p:val>
                                        </p:tav>
                                      </p:tavLst>
                                    </p:anim>
                                  </p:childTnLst>
                                </p:cTn>
                              </p:par>
                            </p:childTnLst>
                          </p:cTn>
                        </p:par>
                        <p:par>
                          <p:cTn id="15" fill="hold">
                            <p:stCondLst>
                              <p:cond delay="5000"/>
                            </p:stCondLst>
                            <p:childTnLst>
                              <p:par>
                                <p:cTn id="16" presetID="10" presetClass="exit" presetSubtype="0" fill="hold" nodeType="afterEffect">
                                  <p:stCondLst>
                                    <p:cond delay="3000"/>
                                  </p:stCondLst>
                                  <p:childTnLst>
                                    <p:animEffect transition="out" filter="fade">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17" presetClass="entr" presetSubtype="2" fill="hold" nodeType="withEffect">
                                  <p:stCondLst>
                                    <p:cond delay="3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ppt_x</p:attrName>
                                        </p:attrNameLst>
                                      </p:cBhvr>
                                      <p:tavLst>
                                        <p:tav tm="0">
                                          <p:val>
                                            <p:strVal val="#ppt_x+#ppt_w/2"/>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anim calcmode="lin" valueType="num">
                                      <p:cBhvr>
                                        <p:cTn id="23" dur="5000" fill="hold"/>
                                        <p:tgtEl>
                                          <p:spTgt spid="4"/>
                                        </p:tgtEl>
                                        <p:attrNameLst>
                                          <p:attrName>ppt_w</p:attrName>
                                        </p:attrNameLst>
                                      </p:cBhvr>
                                      <p:tavLst>
                                        <p:tav tm="0">
                                          <p:val>
                                            <p:fltVal val="0"/>
                                          </p:val>
                                        </p:tav>
                                        <p:tav tm="100000">
                                          <p:val>
                                            <p:strVal val="#ppt_w"/>
                                          </p:val>
                                        </p:tav>
                                      </p:tavLst>
                                    </p:anim>
                                    <p:anim calcmode="lin" valueType="num">
                                      <p:cBhvr>
                                        <p:cTn id="24" dur="5000" fill="hold"/>
                                        <p:tgtEl>
                                          <p:spTgt spid="4"/>
                                        </p:tgtEl>
                                        <p:attrNameLst>
                                          <p:attrName>ppt_h</p:attrName>
                                        </p:attrNameLst>
                                      </p:cBhvr>
                                      <p:tavLst>
                                        <p:tav tm="0">
                                          <p:val>
                                            <p:strVal val="#ppt_h"/>
                                          </p:val>
                                        </p:tav>
                                        <p:tav tm="100000">
                                          <p:val>
                                            <p:strVal val="#ppt_h"/>
                                          </p:val>
                                        </p:tav>
                                      </p:tavLst>
                                    </p:anim>
                                  </p:childTnLst>
                                </p:cTn>
                              </p:par>
                            </p:childTnLst>
                          </p:cTn>
                        </p:par>
                        <p:par>
                          <p:cTn id="25" fill="hold">
                            <p:stCondLst>
                              <p:cond delay="13000"/>
                            </p:stCondLst>
                            <p:childTnLst>
                              <p:par>
                                <p:cTn id="26" presetID="22" presetClass="exit" presetSubtype="8" fill="hold" nodeType="afterEffect">
                                  <p:stCondLst>
                                    <p:cond delay="3000"/>
                                  </p:stCondLst>
                                  <p:childTnLst>
                                    <p:animEffect transition="out" filter="wipe(left)">
                                      <p:cBhvr>
                                        <p:cTn id="27" dur="5000"/>
                                        <p:tgtEl>
                                          <p:spTgt spid="4"/>
                                        </p:tgtEl>
                                      </p:cBhvr>
                                    </p:animEffect>
                                    <p:set>
                                      <p:cBhvr>
                                        <p:cTn id="28" dur="1" fill="hold">
                                          <p:stCondLst>
                                            <p:cond delay="4999"/>
                                          </p:stCondLst>
                                        </p:cTn>
                                        <p:tgtEl>
                                          <p:spTgt spid="4"/>
                                        </p:tgtEl>
                                        <p:attrNameLst>
                                          <p:attrName>style.visibility</p:attrName>
                                        </p:attrNameLst>
                                      </p:cBhvr>
                                      <p:to>
                                        <p:strVal val="hidden"/>
                                      </p:to>
                                    </p:set>
                                  </p:childTnLst>
                                </p:cTn>
                              </p:par>
                              <p:par>
                                <p:cTn id="29" presetID="22" presetClass="entr" presetSubtype="8" fill="hold" nodeType="withEffect">
                                  <p:stCondLst>
                                    <p:cond delay="3000"/>
                                  </p:stCondLst>
                                  <p:childTnLst>
                                    <p:set>
                                      <p:cBhvr>
                                        <p:cTn id="30" dur="1" fill="hold">
                                          <p:stCondLst>
                                            <p:cond delay="0"/>
                                          </p:stCondLst>
                                        </p:cTn>
                                        <p:tgtEl>
                                          <p:spTgt spid="5"/>
                                        </p:tgtEl>
                                        <p:attrNameLst>
                                          <p:attrName>style.visibility</p:attrName>
                                        </p:attrNameLst>
                                      </p:cBhvr>
                                      <p:to>
                                        <p:strVal val="visible"/>
                                      </p:to>
                                    </p:set>
                                    <p:animEffect transition="in" filter="wipe(left)">
                                      <p:cBhvr>
                                        <p:cTn id="3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place signori2.jpg"/>
          <p:cNvPicPr>
            <a:picLocks noChangeAspect="1"/>
          </p:cNvPicPr>
          <p:nvPr/>
        </p:nvPicPr>
        <p:blipFill>
          <a:blip r:embed="rId2">
            <a:lum bright="10000"/>
          </a:blip>
          <a:stretch>
            <a:fillRect/>
          </a:stretch>
        </p:blipFill>
        <p:spPr>
          <a:xfrm>
            <a:off x="0" y="0"/>
            <a:ext cx="9144000" cy="6858000"/>
          </a:xfrm>
          <a:prstGeom prst="rect">
            <a:avLst/>
          </a:prstGeom>
        </p:spPr>
      </p:pic>
      <p:pic>
        <p:nvPicPr>
          <p:cNvPr id="3" name="Image 2" descr="balcon juliette.jpg"/>
          <p:cNvPicPr>
            <a:picLocks noChangeAspect="1"/>
          </p:cNvPicPr>
          <p:nvPr/>
        </p:nvPicPr>
        <p:blipFill>
          <a:blip r:embed="rId3"/>
          <a:stretch>
            <a:fillRect/>
          </a:stretch>
        </p:blipFill>
        <p:spPr>
          <a:xfrm>
            <a:off x="0" y="0"/>
            <a:ext cx="9144000" cy="6858000"/>
          </a:xfrm>
          <a:prstGeom prst="rect">
            <a:avLst/>
          </a:prstGeom>
        </p:spPr>
      </p:pic>
      <p:pic>
        <p:nvPicPr>
          <p:cNvPr id="4" name="Image 3" descr="balcon juliette2.jpg"/>
          <p:cNvPicPr>
            <a:picLocks noChangeAspect="1"/>
          </p:cNvPicPr>
          <p:nvPr/>
        </p:nvPicPr>
        <p:blipFill>
          <a:blip r:embed="rId4"/>
          <a:stretch>
            <a:fillRect/>
          </a:stretch>
        </p:blipFill>
        <p:spPr>
          <a:xfrm>
            <a:off x="0" y="0"/>
            <a:ext cx="9144000" cy="6858000"/>
          </a:xfrm>
          <a:prstGeom prst="rect">
            <a:avLst/>
          </a:prstGeom>
        </p:spPr>
      </p:pic>
      <p:pic>
        <p:nvPicPr>
          <p:cNvPr id="5" name="Image 4" descr="adig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30" presetClass="exit" presetSubtype="0" fill="hold" nodeType="withEffect">
                                  <p:stCondLst>
                                    <p:cond delay="0"/>
                                  </p:stCondLst>
                                  <p:childTnLst>
                                    <p:animEffect transition="out" filter="fade">
                                      <p:cBhvr>
                                        <p:cTn id="9" dur="4000" accel="100000">
                                          <p:stCondLst>
                                            <p:cond delay="1000"/>
                                          </p:stCondLst>
                                        </p:cTn>
                                        <p:tgtEl>
                                          <p:spTgt spid="2"/>
                                        </p:tgtEl>
                                      </p:cBhvr>
                                    </p:animEffect>
                                    <p:anim calcmode="lin" valueType="num">
                                      <p:cBhvr>
                                        <p:cTn id="10" dur="4000" accel="100000">
                                          <p:stCondLst>
                                            <p:cond delay="1000"/>
                                          </p:stCondLst>
                                        </p:cTn>
                                        <p:tgtEl>
                                          <p:spTgt spid="2"/>
                                        </p:tgtEl>
                                        <p:attrNameLst>
                                          <p:attrName>style.rotation</p:attrName>
                                        </p:attrNameLst>
                                      </p:cBhvr>
                                      <p:tavLst>
                                        <p:tav tm="0">
                                          <p:val>
                                            <p:fltVal val="0"/>
                                          </p:val>
                                        </p:tav>
                                        <p:tav tm="100000">
                                          <p:val>
                                            <p:fltVal val="-90"/>
                                          </p:val>
                                        </p:tav>
                                      </p:tavLst>
                                    </p:anim>
                                    <p:anim calcmode="lin" valueType="num">
                                      <p:cBhvr>
                                        <p:cTn id="11" dur="1000" decel="100000"/>
                                        <p:tgtEl>
                                          <p:spTgt spid="2"/>
                                        </p:tgtEl>
                                        <p:attrNameLst>
                                          <p:attrName>ppt_x</p:attrName>
                                        </p:attrNameLst>
                                      </p:cBhvr>
                                      <p:tavLst>
                                        <p:tav tm="0">
                                          <p:val>
                                            <p:strVal val="ppt_x"/>
                                          </p:val>
                                        </p:tav>
                                        <p:tav tm="100000">
                                          <p:val>
                                            <p:strVal val="ppt_x-0.05"/>
                                          </p:val>
                                        </p:tav>
                                      </p:tavLst>
                                    </p:anim>
                                    <p:anim calcmode="lin" valueType="num">
                                      <p:cBhvr>
                                        <p:cTn id="12" dur="1000" decel="100000"/>
                                        <p:tgtEl>
                                          <p:spTgt spid="2"/>
                                        </p:tgtEl>
                                        <p:attrNameLst>
                                          <p:attrName>ppt_y</p:attrName>
                                        </p:attrNameLst>
                                      </p:cBhvr>
                                      <p:tavLst>
                                        <p:tav tm="0">
                                          <p:val>
                                            <p:strVal val="ppt_y"/>
                                          </p:val>
                                        </p:tav>
                                        <p:tav tm="100000">
                                          <p:val>
                                            <p:strVal val="ppt_y+0.1"/>
                                          </p:val>
                                        </p:tav>
                                      </p:tavLst>
                                    </p:anim>
                                    <p:anim calcmode="lin" valueType="num">
                                      <p:cBhvr>
                                        <p:cTn id="13" dur="4000" accel="100000">
                                          <p:stCondLst>
                                            <p:cond delay="1000"/>
                                          </p:stCondLst>
                                        </p:cTn>
                                        <p:tgtEl>
                                          <p:spTgt spid="2"/>
                                        </p:tgtEl>
                                        <p:attrNameLst>
                                          <p:attrName>ppt_x</p:attrName>
                                        </p:attrNameLst>
                                      </p:cBhvr>
                                      <p:tavLst>
                                        <p:tav tm="0">
                                          <p:val>
                                            <p:strVal val="ppt_x"/>
                                          </p:val>
                                        </p:tav>
                                        <p:tav tm="100000">
                                          <p:val>
                                            <p:strVal val="ppt_x+0.4+0.05"/>
                                          </p:val>
                                        </p:tav>
                                      </p:tavLst>
                                    </p:anim>
                                    <p:anim calcmode="lin" valueType="num">
                                      <p:cBhvr>
                                        <p:cTn id="14" dur="4000" accel="100000">
                                          <p:stCondLst>
                                            <p:cond delay="1000"/>
                                          </p:stCondLst>
                                        </p:cTn>
                                        <p:tgtEl>
                                          <p:spTgt spid="2"/>
                                        </p:tgtEl>
                                        <p:attrNameLst>
                                          <p:attrName>ppt_y</p:attrName>
                                        </p:attrNameLst>
                                      </p:cBhvr>
                                      <p:tavLst>
                                        <p:tav tm="0">
                                          <p:val>
                                            <p:strVal val="ppt_y"/>
                                          </p:val>
                                        </p:tav>
                                        <p:tav tm="100000">
                                          <p:val>
                                            <p:strVal val="ppt_y-0.4-0.1"/>
                                          </p:val>
                                        </p:tav>
                                      </p:tavLst>
                                    </p:anim>
                                    <p:set>
                                      <p:cBhvr>
                                        <p:cTn id="15" dur="1" fill="hold">
                                          <p:stCondLst>
                                            <p:cond delay="4999"/>
                                          </p:stCondLst>
                                        </p:cTn>
                                        <p:tgtEl>
                                          <p:spTgt spid="2"/>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0"/>
                                        <p:tgtEl>
                                          <p:spTgt spid="3"/>
                                        </p:tgtEl>
                                      </p:cBhvr>
                                    </p:animEffect>
                                  </p:childTnLst>
                                </p:cTn>
                              </p:par>
                            </p:childTnLst>
                          </p:cTn>
                        </p:par>
                        <p:par>
                          <p:cTn id="19" fill="hold">
                            <p:stCondLst>
                              <p:cond delay="5000"/>
                            </p:stCondLst>
                            <p:childTnLst>
                              <p:par>
                                <p:cTn id="20" presetID="10" presetClass="exit" presetSubtype="0" fill="hold" nodeType="afterEffect">
                                  <p:stCondLst>
                                    <p:cond delay="3000"/>
                                  </p:stCondLst>
                                  <p:childTnLst>
                                    <p:animEffect transition="out" filter="fade">
                                      <p:cBhvr>
                                        <p:cTn id="21" dur="5000"/>
                                        <p:tgtEl>
                                          <p:spTgt spid="3"/>
                                        </p:tgtEl>
                                      </p:cBhvr>
                                    </p:animEffect>
                                    <p:set>
                                      <p:cBhvr>
                                        <p:cTn id="22" dur="1" fill="hold">
                                          <p:stCondLst>
                                            <p:cond delay="4999"/>
                                          </p:stCondLst>
                                        </p:cTn>
                                        <p:tgtEl>
                                          <p:spTgt spid="3"/>
                                        </p:tgtEl>
                                        <p:attrNameLst>
                                          <p:attrName>style.visibility</p:attrName>
                                        </p:attrNameLst>
                                      </p:cBhvr>
                                      <p:to>
                                        <p:strVal val="hidden"/>
                                      </p:to>
                                    </p:set>
                                  </p:childTnLst>
                                </p:cTn>
                              </p:par>
                              <p:par>
                                <p:cTn id="23" presetID="50" presetClass="entr" presetSubtype="0" decel="100000" fill="hold" nodeType="withEffect">
                                  <p:stCondLst>
                                    <p:cond delay="30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strVal val="#ppt_w+.3"/>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animEffect transition="in" filter="fade">
                                      <p:cBhvr>
                                        <p:cTn id="27" dur="5000"/>
                                        <p:tgtEl>
                                          <p:spTgt spid="4"/>
                                        </p:tgtEl>
                                      </p:cBhvr>
                                    </p:animEffect>
                                  </p:childTnLst>
                                </p:cTn>
                              </p:par>
                              <p:par>
                                <p:cTn id="28" presetID="47"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0"/>
                                        <p:tgtEl>
                                          <p:spTgt spid="4"/>
                                        </p:tgtEl>
                                      </p:cBhvr>
                                    </p:animEffect>
                                    <p:anim calcmode="lin" valueType="num">
                                      <p:cBhvr>
                                        <p:cTn id="31" dur="5000" fill="hold"/>
                                        <p:tgtEl>
                                          <p:spTgt spid="4"/>
                                        </p:tgtEl>
                                        <p:attrNameLst>
                                          <p:attrName>ppt_x</p:attrName>
                                        </p:attrNameLst>
                                      </p:cBhvr>
                                      <p:tavLst>
                                        <p:tav tm="0">
                                          <p:val>
                                            <p:strVal val="#ppt_x"/>
                                          </p:val>
                                        </p:tav>
                                        <p:tav tm="100000">
                                          <p:val>
                                            <p:strVal val="#ppt_x"/>
                                          </p:val>
                                        </p:tav>
                                      </p:tavLst>
                                    </p:anim>
                                    <p:anim calcmode="lin" valueType="num">
                                      <p:cBhvr>
                                        <p:cTn id="32" dur="5000" fill="hold"/>
                                        <p:tgtEl>
                                          <p:spTgt spid="4"/>
                                        </p:tgtEl>
                                        <p:attrNameLst>
                                          <p:attrName>ppt_y</p:attrName>
                                        </p:attrNameLst>
                                      </p:cBhvr>
                                      <p:tavLst>
                                        <p:tav tm="0">
                                          <p:val>
                                            <p:strVal val="#ppt_y-.1"/>
                                          </p:val>
                                        </p:tav>
                                        <p:tav tm="100000">
                                          <p:val>
                                            <p:strVal val="#ppt_y"/>
                                          </p:val>
                                        </p:tav>
                                      </p:tavLst>
                                    </p:anim>
                                  </p:childTnLst>
                                </p:cTn>
                              </p:par>
                            </p:childTnLst>
                          </p:cTn>
                        </p:par>
                        <p:par>
                          <p:cTn id="33" fill="hold">
                            <p:stCondLst>
                              <p:cond delay="13000"/>
                            </p:stCondLst>
                            <p:childTnLst>
                              <p:par>
                                <p:cTn id="34" presetID="55" presetClass="exit" presetSubtype="0" fill="hold" nodeType="afterEffect">
                                  <p:stCondLst>
                                    <p:cond delay="3000"/>
                                  </p:stCondLst>
                                  <p:childTnLst>
                                    <p:anim calcmode="lin" valueType="num">
                                      <p:cBhvr>
                                        <p:cTn id="35" dur="5000"/>
                                        <p:tgtEl>
                                          <p:spTgt spid="4"/>
                                        </p:tgtEl>
                                        <p:attrNameLst>
                                          <p:attrName>ppt_w</p:attrName>
                                        </p:attrNameLst>
                                      </p:cBhvr>
                                      <p:tavLst>
                                        <p:tav tm="0">
                                          <p:val>
                                            <p:strVal val="ppt_w"/>
                                          </p:val>
                                        </p:tav>
                                        <p:tav tm="100000">
                                          <p:val>
                                            <p:strVal val="ppt_w*0.70"/>
                                          </p:val>
                                        </p:tav>
                                      </p:tavLst>
                                    </p:anim>
                                    <p:anim calcmode="lin" valueType="num">
                                      <p:cBhvr>
                                        <p:cTn id="36" dur="5000"/>
                                        <p:tgtEl>
                                          <p:spTgt spid="4"/>
                                        </p:tgtEl>
                                        <p:attrNameLst>
                                          <p:attrName>ppt_h</p:attrName>
                                        </p:attrNameLst>
                                      </p:cBhvr>
                                      <p:tavLst>
                                        <p:tav tm="0">
                                          <p:val>
                                            <p:strVal val="ppt_h"/>
                                          </p:val>
                                        </p:tav>
                                        <p:tav tm="100000">
                                          <p:val>
                                            <p:strVal val="ppt_h"/>
                                          </p:val>
                                        </p:tav>
                                      </p:tavLst>
                                    </p:anim>
                                    <p:animEffect transition="out" filter="fade">
                                      <p:cBhvr>
                                        <p:cTn id="37" dur="5000"/>
                                        <p:tgtEl>
                                          <p:spTgt spid="4"/>
                                        </p:tgtEl>
                                      </p:cBhvr>
                                    </p:animEffect>
                                    <p:set>
                                      <p:cBhvr>
                                        <p:cTn id="38" dur="1" fill="hold">
                                          <p:stCondLst>
                                            <p:cond delay="4999"/>
                                          </p:stCondLst>
                                        </p:cTn>
                                        <p:tgtEl>
                                          <p:spTgt spid="4"/>
                                        </p:tgtEl>
                                        <p:attrNameLst>
                                          <p:attrName>style.visibility</p:attrName>
                                        </p:attrNameLst>
                                      </p:cBhvr>
                                      <p:to>
                                        <p:strVal val="hidden"/>
                                      </p:to>
                                    </p:set>
                                  </p:childTnLst>
                                </p:cTn>
                              </p:par>
                              <p:par>
                                <p:cTn id="39" presetID="55" presetClass="entr" presetSubtype="0" fill="hold" nodeType="withEffect">
                                  <p:stCondLst>
                                    <p:cond delay="3000"/>
                                  </p:stCondLst>
                                  <p:childTnLst>
                                    <p:set>
                                      <p:cBhvr>
                                        <p:cTn id="40" dur="1" fill="hold">
                                          <p:stCondLst>
                                            <p:cond delay="0"/>
                                          </p:stCondLst>
                                        </p:cTn>
                                        <p:tgtEl>
                                          <p:spTgt spid="5"/>
                                        </p:tgtEl>
                                        <p:attrNameLst>
                                          <p:attrName>style.visibility</p:attrName>
                                        </p:attrNameLst>
                                      </p:cBhvr>
                                      <p:to>
                                        <p:strVal val="visible"/>
                                      </p:to>
                                    </p:set>
                                    <p:anim calcmode="lin" valueType="num">
                                      <p:cBhvr>
                                        <p:cTn id="41" dur="5000" fill="hold"/>
                                        <p:tgtEl>
                                          <p:spTgt spid="5"/>
                                        </p:tgtEl>
                                        <p:attrNameLst>
                                          <p:attrName>ppt_w</p:attrName>
                                        </p:attrNameLst>
                                      </p:cBhvr>
                                      <p:tavLst>
                                        <p:tav tm="0">
                                          <p:val>
                                            <p:strVal val="#ppt_w*0.70"/>
                                          </p:val>
                                        </p:tav>
                                        <p:tav tm="100000">
                                          <p:val>
                                            <p:strVal val="#ppt_w"/>
                                          </p:val>
                                        </p:tav>
                                      </p:tavLst>
                                    </p:anim>
                                    <p:anim calcmode="lin" valueType="num">
                                      <p:cBhvr>
                                        <p:cTn id="42" dur="5000" fill="hold"/>
                                        <p:tgtEl>
                                          <p:spTgt spid="5"/>
                                        </p:tgtEl>
                                        <p:attrNameLst>
                                          <p:attrName>ppt_h</p:attrName>
                                        </p:attrNameLst>
                                      </p:cBhvr>
                                      <p:tavLst>
                                        <p:tav tm="0">
                                          <p:val>
                                            <p:strVal val="#ppt_h"/>
                                          </p:val>
                                        </p:tav>
                                        <p:tav tm="100000">
                                          <p:val>
                                            <p:strVal val="#ppt_h"/>
                                          </p:val>
                                        </p:tav>
                                      </p:tavLst>
                                    </p:anim>
                                    <p:animEffect transition="in" filter="fade">
                                      <p:cBhvr>
                                        <p:cTn id="43"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dige.jpg"/>
          <p:cNvPicPr>
            <a:picLocks noChangeAspect="1"/>
          </p:cNvPicPr>
          <p:nvPr/>
        </p:nvPicPr>
        <p:blipFill>
          <a:blip r:embed="rId2"/>
          <a:stretch>
            <a:fillRect/>
          </a:stretch>
        </p:blipFill>
        <p:spPr>
          <a:xfrm>
            <a:off x="0" y="0"/>
            <a:ext cx="9144000" cy="6858000"/>
          </a:xfrm>
          <a:prstGeom prst="rect">
            <a:avLst/>
          </a:prstGeom>
        </p:spPr>
      </p:pic>
      <p:pic>
        <p:nvPicPr>
          <p:cNvPr id="3" name="Image 2" descr="adige pont.jpg"/>
          <p:cNvPicPr>
            <a:picLocks noChangeAspect="1"/>
          </p:cNvPicPr>
          <p:nvPr/>
        </p:nvPicPr>
        <p:blipFill>
          <a:blip r:embed="rId3">
            <a:lum bright="20000"/>
          </a:blip>
          <a:stretch>
            <a:fillRect/>
          </a:stretch>
        </p:blipFill>
        <p:spPr>
          <a:xfrm>
            <a:off x="0" y="0"/>
            <a:ext cx="9144000" cy="6858000"/>
          </a:xfrm>
          <a:prstGeom prst="rect">
            <a:avLst/>
          </a:prstGeom>
        </p:spPr>
      </p:pic>
      <p:pic>
        <p:nvPicPr>
          <p:cNvPr id="4" name="Image 3" descr="adige pont4.jpg"/>
          <p:cNvPicPr>
            <a:picLocks noChangeAspect="1"/>
          </p:cNvPicPr>
          <p:nvPr/>
        </p:nvPicPr>
        <p:blipFill>
          <a:blip r:embed="rId4">
            <a:lum bright="10000"/>
          </a:blip>
          <a:stretch>
            <a:fillRect/>
          </a:stretch>
        </p:blipFill>
        <p:spPr>
          <a:xfrm>
            <a:off x="0" y="0"/>
            <a:ext cx="9144000" cy="6858000"/>
          </a:xfrm>
          <a:prstGeom prst="rect">
            <a:avLst/>
          </a:prstGeom>
        </p:spPr>
      </p:pic>
      <p:pic>
        <p:nvPicPr>
          <p:cNvPr id="5" name="Image 4" descr="adige4.jpg"/>
          <p:cNvPicPr>
            <a:picLocks noChangeAspect="1"/>
          </p:cNvPicPr>
          <p:nvPr/>
        </p:nvPicPr>
        <p:blipFill>
          <a:blip r:embed="rId5">
            <a:lum bright="20000"/>
          </a:blip>
          <a:stretch>
            <a:fillRect/>
          </a:stretch>
        </p:blipFill>
        <p:spPr>
          <a:xfrm>
            <a:off x="0" y="0"/>
            <a:ext cx="9144000" cy="6858000"/>
          </a:xfrm>
          <a:prstGeom prst="rect">
            <a:avLst/>
          </a:prstGeom>
        </p:spPr>
      </p:pic>
    </p:spTree>
  </p:cSld>
  <p:clrMapOvr>
    <a:masterClrMapping/>
  </p:clrMapOvr>
  <p:transition spd="slow" advClick="0" advTm="3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7000"/>
                                        <p:tgtEl>
                                          <p:spTgt spid="2"/>
                                        </p:tgtEl>
                                        <p:attrNameLst>
                                          <p:attrName>ppt_x</p:attrName>
                                        </p:attrNameLst>
                                      </p:cBhvr>
                                      <p:tavLst>
                                        <p:tav tm="0">
                                          <p:val>
                                            <p:strVal val="ppt_x"/>
                                          </p:val>
                                        </p:tav>
                                        <p:tav tm="100000">
                                          <p:val>
                                            <p:strVal val="ppt_x-ppt_w/2"/>
                                          </p:val>
                                        </p:tav>
                                      </p:tavLst>
                                    </p:anim>
                                    <p:anim calcmode="lin" valueType="num">
                                      <p:cBhvr>
                                        <p:cTn id="7" dur="7000"/>
                                        <p:tgtEl>
                                          <p:spTgt spid="2"/>
                                        </p:tgtEl>
                                        <p:attrNameLst>
                                          <p:attrName>ppt_y</p:attrName>
                                        </p:attrNameLst>
                                      </p:cBhvr>
                                      <p:tavLst>
                                        <p:tav tm="0">
                                          <p:val>
                                            <p:strVal val="ppt_y"/>
                                          </p:val>
                                        </p:tav>
                                        <p:tav tm="100000">
                                          <p:val>
                                            <p:strVal val="ppt_y"/>
                                          </p:val>
                                        </p:tav>
                                      </p:tavLst>
                                    </p:anim>
                                    <p:anim calcmode="lin" valueType="num">
                                      <p:cBhvr>
                                        <p:cTn id="8" dur="7000"/>
                                        <p:tgtEl>
                                          <p:spTgt spid="2"/>
                                        </p:tgtEl>
                                        <p:attrNameLst>
                                          <p:attrName>ppt_w</p:attrName>
                                        </p:attrNameLst>
                                      </p:cBhvr>
                                      <p:tavLst>
                                        <p:tav tm="0">
                                          <p:val>
                                            <p:strVal val="ppt_w"/>
                                          </p:val>
                                        </p:tav>
                                        <p:tav tm="100000">
                                          <p:val>
                                            <p:fltVal val="0"/>
                                          </p:val>
                                        </p:tav>
                                      </p:tavLst>
                                    </p:anim>
                                    <p:anim calcmode="lin" valueType="num">
                                      <p:cBhvr>
                                        <p:cTn id="9" dur="7000"/>
                                        <p:tgtEl>
                                          <p:spTgt spid="2"/>
                                        </p:tgtEl>
                                        <p:attrNameLst>
                                          <p:attrName>ppt_h</p:attrName>
                                        </p:attrNameLst>
                                      </p:cBhvr>
                                      <p:tavLst>
                                        <p:tav tm="0">
                                          <p:val>
                                            <p:strVal val="ppt_h"/>
                                          </p:val>
                                        </p:tav>
                                        <p:tav tm="100000">
                                          <p:val>
                                            <p:strVal val="ppt_h"/>
                                          </p:val>
                                        </p:tav>
                                      </p:tavLst>
                                    </p:anim>
                                    <p:set>
                                      <p:cBhvr>
                                        <p:cTn id="10" dur="1" fill="hold">
                                          <p:stCondLst>
                                            <p:cond delay="6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7000" fill="hold"/>
                                        <p:tgtEl>
                                          <p:spTgt spid="3"/>
                                        </p:tgtEl>
                                        <p:attrNameLst>
                                          <p:attrName>ppt_x</p:attrName>
                                        </p:attrNameLst>
                                      </p:cBhvr>
                                      <p:tavLst>
                                        <p:tav tm="0">
                                          <p:val>
                                            <p:strVal val="#ppt_x+#ppt_w/2"/>
                                          </p:val>
                                        </p:tav>
                                        <p:tav tm="100000">
                                          <p:val>
                                            <p:strVal val="#ppt_x"/>
                                          </p:val>
                                        </p:tav>
                                      </p:tavLst>
                                    </p:anim>
                                    <p:anim calcmode="lin" valueType="num">
                                      <p:cBhvr>
                                        <p:cTn id="14" dur="7000" fill="hold"/>
                                        <p:tgtEl>
                                          <p:spTgt spid="3"/>
                                        </p:tgtEl>
                                        <p:attrNameLst>
                                          <p:attrName>ppt_y</p:attrName>
                                        </p:attrNameLst>
                                      </p:cBhvr>
                                      <p:tavLst>
                                        <p:tav tm="0">
                                          <p:val>
                                            <p:strVal val="#ppt_y"/>
                                          </p:val>
                                        </p:tav>
                                        <p:tav tm="100000">
                                          <p:val>
                                            <p:strVal val="#ppt_y"/>
                                          </p:val>
                                        </p:tav>
                                      </p:tavLst>
                                    </p:anim>
                                    <p:anim calcmode="lin" valueType="num">
                                      <p:cBhvr>
                                        <p:cTn id="15" dur="7000" fill="hold"/>
                                        <p:tgtEl>
                                          <p:spTgt spid="3"/>
                                        </p:tgtEl>
                                        <p:attrNameLst>
                                          <p:attrName>ppt_w</p:attrName>
                                        </p:attrNameLst>
                                      </p:cBhvr>
                                      <p:tavLst>
                                        <p:tav tm="0">
                                          <p:val>
                                            <p:fltVal val="0"/>
                                          </p:val>
                                        </p:tav>
                                        <p:tav tm="100000">
                                          <p:val>
                                            <p:strVal val="#ppt_w"/>
                                          </p:val>
                                        </p:tav>
                                      </p:tavLst>
                                    </p:anim>
                                    <p:anim calcmode="lin" valueType="num">
                                      <p:cBhvr>
                                        <p:cTn id="16" dur="7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7000"/>
                            </p:stCondLst>
                            <p:childTnLst>
                              <p:par>
                                <p:cTn id="18" presetID="17" presetClass="exit" presetSubtype="8" fill="hold" nodeType="afterEffect">
                                  <p:stCondLst>
                                    <p:cond delay="3000"/>
                                  </p:stCondLst>
                                  <p:childTnLst>
                                    <p:anim calcmode="lin" valueType="num">
                                      <p:cBhvr>
                                        <p:cTn id="19" dur="7000"/>
                                        <p:tgtEl>
                                          <p:spTgt spid="3"/>
                                        </p:tgtEl>
                                        <p:attrNameLst>
                                          <p:attrName>ppt_x</p:attrName>
                                        </p:attrNameLst>
                                      </p:cBhvr>
                                      <p:tavLst>
                                        <p:tav tm="0">
                                          <p:val>
                                            <p:strVal val="ppt_x"/>
                                          </p:val>
                                        </p:tav>
                                        <p:tav tm="100000">
                                          <p:val>
                                            <p:strVal val="ppt_x-ppt_w/2"/>
                                          </p:val>
                                        </p:tav>
                                      </p:tavLst>
                                    </p:anim>
                                    <p:anim calcmode="lin" valueType="num">
                                      <p:cBhvr>
                                        <p:cTn id="20" dur="7000"/>
                                        <p:tgtEl>
                                          <p:spTgt spid="3"/>
                                        </p:tgtEl>
                                        <p:attrNameLst>
                                          <p:attrName>ppt_y</p:attrName>
                                        </p:attrNameLst>
                                      </p:cBhvr>
                                      <p:tavLst>
                                        <p:tav tm="0">
                                          <p:val>
                                            <p:strVal val="ppt_y"/>
                                          </p:val>
                                        </p:tav>
                                        <p:tav tm="100000">
                                          <p:val>
                                            <p:strVal val="ppt_y"/>
                                          </p:val>
                                        </p:tav>
                                      </p:tavLst>
                                    </p:anim>
                                    <p:anim calcmode="lin" valueType="num">
                                      <p:cBhvr>
                                        <p:cTn id="21" dur="7000"/>
                                        <p:tgtEl>
                                          <p:spTgt spid="3"/>
                                        </p:tgtEl>
                                        <p:attrNameLst>
                                          <p:attrName>ppt_w</p:attrName>
                                        </p:attrNameLst>
                                      </p:cBhvr>
                                      <p:tavLst>
                                        <p:tav tm="0">
                                          <p:val>
                                            <p:strVal val="ppt_w"/>
                                          </p:val>
                                        </p:tav>
                                        <p:tav tm="100000">
                                          <p:val>
                                            <p:fltVal val="0"/>
                                          </p:val>
                                        </p:tav>
                                      </p:tavLst>
                                    </p:anim>
                                    <p:anim calcmode="lin" valueType="num">
                                      <p:cBhvr>
                                        <p:cTn id="22" dur="7000"/>
                                        <p:tgtEl>
                                          <p:spTgt spid="3"/>
                                        </p:tgtEl>
                                        <p:attrNameLst>
                                          <p:attrName>ppt_h</p:attrName>
                                        </p:attrNameLst>
                                      </p:cBhvr>
                                      <p:tavLst>
                                        <p:tav tm="0">
                                          <p:val>
                                            <p:strVal val="ppt_h"/>
                                          </p:val>
                                        </p:tav>
                                        <p:tav tm="100000">
                                          <p:val>
                                            <p:strVal val="ppt_h"/>
                                          </p:val>
                                        </p:tav>
                                      </p:tavLst>
                                    </p:anim>
                                    <p:set>
                                      <p:cBhvr>
                                        <p:cTn id="23" dur="1" fill="hold">
                                          <p:stCondLst>
                                            <p:cond delay="6999"/>
                                          </p:stCondLst>
                                        </p:cTn>
                                        <p:tgtEl>
                                          <p:spTgt spid="3"/>
                                        </p:tgtEl>
                                        <p:attrNameLst>
                                          <p:attrName>style.visibility</p:attrName>
                                        </p:attrNameLst>
                                      </p:cBhvr>
                                      <p:to>
                                        <p:strVal val="hidden"/>
                                      </p:to>
                                    </p:set>
                                  </p:childTnLst>
                                </p:cTn>
                              </p:par>
                              <p:par>
                                <p:cTn id="24" presetID="17" presetClass="entr" presetSubtype="2"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7000" fill="hold"/>
                                        <p:tgtEl>
                                          <p:spTgt spid="4"/>
                                        </p:tgtEl>
                                        <p:attrNameLst>
                                          <p:attrName>ppt_x</p:attrName>
                                        </p:attrNameLst>
                                      </p:cBhvr>
                                      <p:tavLst>
                                        <p:tav tm="0">
                                          <p:val>
                                            <p:strVal val="#ppt_x+#ppt_w/2"/>
                                          </p:val>
                                        </p:tav>
                                        <p:tav tm="100000">
                                          <p:val>
                                            <p:strVal val="#ppt_x"/>
                                          </p:val>
                                        </p:tav>
                                      </p:tavLst>
                                    </p:anim>
                                    <p:anim calcmode="lin" valueType="num">
                                      <p:cBhvr>
                                        <p:cTn id="27" dur="7000" fill="hold"/>
                                        <p:tgtEl>
                                          <p:spTgt spid="4"/>
                                        </p:tgtEl>
                                        <p:attrNameLst>
                                          <p:attrName>ppt_y</p:attrName>
                                        </p:attrNameLst>
                                      </p:cBhvr>
                                      <p:tavLst>
                                        <p:tav tm="0">
                                          <p:val>
                                            <p:strVal val="#ppt_y"/>
                                          </p:val>
                                        </p:tav>
                                        <p:tav tm="100000">
                                          <p:val>
                                            <p:strVal val="#ppt_y"/>
                                          </p:val>
                                        </p:tav>
                                      </p:tavLst>
                                    </p:anim>
                                    <p:anim calcmode="lin" valueType="num">
                                      <p:cBhvr>
                                        <p:cTn id="28" dur="7000" fill="hold"/>
                                        <p:tgtEl>
                                          <p:spTgt spid="4"/>
                                        </p:tgtEl>
                                        <p:attrNameLst>
                                          <p:attrName>ppt_w</p:attrName>
                                        </p:attrNameLst>
                                      </p:cBhvr>
                                      <p:tavLst>
                                        <p:tav tm="0">
                                          <p:val>
                                            <p:fltVal val="0"/>
                                          </p:val>
                                        </p:tav>
                                        <p:tav tm="100000">
                                          <p:val>
                                            <p:strVal val="#ppt_w"/>
                                          </p:val>
                                        </p:tav>
                                      </p:tavLst>
                                    </p:anim>
                                    <p:anim calcmode="lin" valueType="num">
                                      <p:cBhvr>
                                        <p:cTn id="29" dur="7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7000"/>
                            </p:stCondLst>
                            <p:childTnLst>
                              <p:par>
                                <p:cTn id="31" presetID="17" presetClass="exit" presetSubtype="8" fill="hold" nodeType="afterEffect">
                                  <p:stCondLst>
                                    <p:cond delay="3000"/>
                                  </p:stCondLst>
                                  <p:childTnLst>
                                    <p:anim calcmode="lin" valueType="num">
                                      <p:cBhvr>
                                        <p:cTn id="32" dur="7000"/>
                                        <p:tgtEl>
                                          <p:spTgt spid="4"/>
                                        </p:tgtEl>
                                        <p:attrNameLst>
                                          <p:attrName>ppt_x</p:attrName>
                                        </p:attrNameLst>
                                      </p:cBhvr>
                                      <p:tavLst>
                                        <p:tav tm="0">
                                          <p:val>
                                            <p:strVal val="ppt_x"/>
                                          </p:val>
                                        </p:tav>
                                        <p:tav tm="100000">
                                          <p:val>
                                            <p:strVal val="ppt_x-ppt_w/2"/>
                                          </p:val>
                                        </p:tav>
                                      </p:tavLst>
                                    </p:anim>
                                    <p:anim calcmode="lin" valueType="num">
                                      <p:cBhvr>
                                        <p:cTn id="33" dur="7000"/>
                                        <p:tgtEl>
                                          <p:spTgt spid="4"/>
                                        </p:tgtEl>
                                        <p:attrNameLst>
                                          <p:attrName>ppt_y</p:attrName>
                                        </p:attrNameLst>
                                      </p:cBhvr>
                                      <p:tavLst>
                                        <p:tav tm="0">
                                          <p:val>
                                            <p:strVal val="ppt_y"/>
                                          </p:val>
                                        </p:tav>
                                        <p:tav tm="100000">
                                          <p:val>
                                            <p:strVal val="ppt_y"/>
                                          </p:val>
                                        </p:tav>
                                      </p:tavLst>
                                    </p:anim>
                                    <p:anim calcmode="lin" valueType="num">
                                      <p:cBhvr>
                                        <p:cTn id="34" dur="7000"/>
                                        <p:tgtEl>
                                          <p:spTgt spid="4"/>
                                        </p:tgtEl>
                                        <p:attrNameLst>
                                          <p:attrName>ppt_w</p:attrName>
                                        </p:attrNameLst>
                                      </p:cBhvr>
                                      <p:tavLst>
                                        <p:tav tm="0">
                                          <p:val>
                                            <p:strVal val="ppt_w"/>
                                          </p:val>
                                        </p:tav>
                                        <p:tav tm="100000">
                                          <p:val>
                                            <p:fltVal val="0"/>
                                          </p:val>
                                        </p:tav>
                                      </p:tavLst>
                                    </p:anim>
                                    <p:anim calcmode="lin" valueType="num">
                                      <p:cBhvr>
                                        <p:cTn id="35" dur="7000"/>
                                        <p:tgtEl>
                                          <p:spTgt spid="4"/>
                                        </p:tgtEl>
                                        <p:attrNameLst>
                                          <p:attrName>ppt_h</p:attrName>
                                        </p:attrNameLst>
                                      </p:cBhvr>
                                      <p:tavLst>
                                        <p:tav tm="0">
                                          <p:val>
                                            <p:strVal val="ppt_h"/>
                                          </p:val>
                                        </p:tav>
                                        <p:tav tm="100000">
                                          <p:val>
                                            <p:strVal val="ppt_h"/>
                                          </p:val>
                                        </p:tav>
                                      </p:tavLst>
                                    </p:anim>
                                    <p:set>
                                      <p:cBhvr>
                                        <p:cTn id="36" dur="1" fill="hold">
                                          <p:stCondLst>
                                            <p:cond delay="6999"/>
                                          </p:stCondLst>
                                        </p:cTn>
                                        <p:tgtEl>
                                          <p:spTgt spid="4"/>
                                        </p:tgtEl>
                                        <p:attrNameLst>
                                          <p:attrName>style.visibility</p:attrName>
                                        </p:attrNameLst>
                                      </p:cBhvr>
                                      <p:to>
                                        <p:strVal val="hidden"/>
                                      </p:to>
                                    </p:set>
                                  </p:childTnLst>
                                </p:cTn>
                              </p:par>
                              <p:par>
                                <p:cTn id="37" presetID="17" presetClass="entr" presetSubtype="2" fill="hold" nodeType="withEffect">
                                  <p:stCondLst>
                                    <p:cond delay="3000"/>
                                  </p:stCondLst>
                                  <p:childTnLst>
                                    <p:set>
                                      <p:cBhvr>
                                        <p:cTn id="38" dur="1" fill="hold">
                                          <p:stCondLst>
                                            <p:cond delay="0"/>
                                          </p:stCondLst>
                                        </p:cTn>
                                        <p:tgtEl>
                                          <p:spTgt spid="5"/>
                                        </p:tgtEl>
                                        <p:attrNameLst>
                                          <p:attrName>style.visibility</p:attrName>
                                        </p:attrNameLst>
                                      </p:cBhvr>
                                      <p:to>
                                        <p:strVal val="visible"/>
                                      </p:to>
                                    </p:set>
                                    <p:anim calcmode="lin" valueType="num">
                                      <p:cBhvr>
                                        <p:cTn id="39" dur="7000" fill="hold"/>
                                        <p:tgtEl>
                                          <p:spTgt spid="5"/>
                                        </p:tgtEl>
                                        <p:attrNameLst>
                                          <p:attrName>ppt_x</p:attrName>
                                        </p:attrNameLst>
                                      </p:cBhvr>
                                      <p:tavLst>
                                        <p:tav tm="0">
                                          <p:val>
                                            <p:strVal val="#ppt_x+#ppt_w/2"/>
                                          </p:val>
                                        </p:tav>
                                        <p:tav tm="100000">
                                          <p:val>
                                            <p:strVal val="#ppt_x"/>
                                          </p:val>
                                        </p:tav>
                                      </p:tavLst>
                                    </p:anim>
                                    <p:anim calcmode="lin" valueType="num">
                                      <p:cBhvr>
                                        <p:cTn id="40" dur="7000" fill="hold"/>
                                        <p:tgtEl>
                                          <p:spTgt spid="5"/>
                                        </p:tgtEl>
                                        <p:attrNameLst>
                                          <p:attrName>ppt_y</p:attrName>
                                        </p:attrNameLst>
                                      </p:cBhvr>
                                      <p:tavLst>
                                        <p:tav tm="0">
                                          <p:val>
                                            <p:strVal val="#ppt_y"/>
                                          </p:val>
                                        </p:tav>
                                        <p:tav tm="100000">
                                          <p:val>
                                            <p:strVal val="#ppt_y"/>
                                          </p:val>
                                        </p:tav>
                                      </p:tavLst>
                                    </p:anim>
                                    <p:anim calcmode="lin" valueType="num">
                                      <p:cBhvr>
                                        <p:cTn id="41" dur="7000" fill="hold"/>
                                        <p:tgtEl>
                                          <p:spTgt spid="5"/>
                                        </p:tgtEl>
                                        <p:attrNameLst>
                                          <p:attrName>ppt_w</p:attrName>
                                        </p:attrNameLst>
                                      </p:cBhvr>
                                      <p:tavLst>
                                        <p:tav tm="0">
                                          <p:val>
                                            <p:fltVal val="0"/>
                                          </p:val>
                                        </p:tav>
                                        <p:tav tm="100000">
                                          <p:val>
                                            <p:strVal val="#ppt_w"/>
                                          </p:val>
                                        </p:tav>
                                      </p:tavLst>
                                    </p:anim>
                                    <p:anim calcmode="lin" valueType="num">
                                      <p:cBhvr>
                                        <p:cTn id="42" dur="7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adige4.jpg"/>
          <p:cNvPicPr>
            <a:picLocks noChangeAspect="1"/>
          </p:cNvPicPr>
          <p:nvPr/>
        </p:nvPicPr>
        <p:blipFill>
          <a:blip r:embed="rId2">
            <a:lum bright="20000"/>
          </a:blip>
          <a:stretch>
            <a:fillRect/>
          </a:stretch>
        </p:blipFill>
        <p:spPr>
          <a:xfrm>
            <a:off x="0" y="0"/>
            <a:ext cx="9144000" cy="6858000"/>
          </a:xfrm>
          <a:prstGeom prst="rect">
            <a:avLst/>
          </a:prstGeom>
        </p:spPr>
      </p:pic>
      <p:pic>
        <p:nvPicPr>
          <p:cNvPr id="3" name="Image 2" descr="porte della bra.jpg"/>
          <p:cNvPicPr>
            <a:picLocks noChangeAspect="1"/>
          </p:cNvPicPr>
          <p:nvPr/>
        </p:nvPicPr>
        <p:blipFill>
          <a:blip r:embed="rId3"/>
          <a:stretch>
            <a:fillRect/>
          </a:stretch>
        </p:blipFill>
        <p:spPr>
          <a:xfrm>
            <a:off x="0" y="0"/>
            <a:ext cx="9144000" cy="6858000"/>
          </a:xfrm>
          <a:prstGeom prst="rect">
            <a:avLst/>
          </a:prstGeom>
        </p:spPr>
      </p:pic>
      <p:pic>
        <p:nvPicPr>
          <p:cNvPr id="4" name="Image 3" descr="rue maison.jpg"/>
          <p:cNvPicPr>
            <a:picLocks noChangeAspect="1"/>
          </p:cNvPicPr>
          <p:nvPr/>
        </p:nvPicPr>
        <p:blipFill>
          <a:blip r:embed="rId4">
            <a:lum bright="10000"/>
          </a:blip>
          <a:stretch>
            <a:fillRect/>
          </a:stretch>
        </p:blipFill>
        <p:spPr>
          <a:xfrm>
            <a:off x="0" y="0"/>
            <a:ext cx="9144000" cy="6858000"/>
          </a:xfrm>
          <a:prstGeom prst="rect">
            <a:avLst/>
          </a:prstGeom>
        </p:spPr>
      </p:pic>
      <p:sp>
        <p:nvSpPr>
          <p:cNvPr id="6" name="ZoneTexte 5"/>
          <p:cNvSpPr txBox="1"/>
          <p:nvPr/>
        </p:nvSpPr>
        <p:spPr>
          <a:xfrm>
            <a:off x="142844" y="6273225"/>
            <a:ext cx="2428892" cy="584775"/>
          </a:xfrm>
          <a:prstGeom prst="rect">
            <a:avLst/>
          </a:prstGeom>
          <a:noFill/>
        </p:spPr>
        <p:txBody>
          <a:bodyPr wrap="square" rtlCol="0">
            <a:spAutoFit/>
          </a:bodyPr>
          <a:lstStyle/>
          <a:p>
            <a:r>
              <a:rPr lang="fr-FR" sz="3200" dirty="0" smtClean="0">
                <a:latin typeface="Lucida Handwriting" pitchFamily="66" charset="0"/>
              </a:rPr>
              <a:t>BY N I K Y </a:t>
            </a:r>
            <a:endParaRPr lang="fr-FR" sz="3200" dirty="0">
              <a:latin typeface="Lucida Handwriting" pitchFamily="66" charset="0"/>
            </a:endParaRPr>
          </a:p>
        </p:txBody>
      </p:sp>
      <p:sp>
        <p:nvSpPr>
          <p:cNvPr id="7" name="ZoneTexte 6"/>
          <p:cNvSpPr txBox="1"/>
          <p:nvPr/>
        </p:nvSpPr>
        <p:spPr>
          <a:xfrm>
            <a:off x="6000760" y="6396335"/>
            <a:ext cx="3428992" cy="461665"/>
          </a:xfrm>
          <a:prstGeom prst="rect">
            <a:avLst/>
          </a:prstGeom>
          <a:noFill/>
        </p:spPr>
        <p:txBody>
          <a:bodyPr wrap="square" rtlCol="0">
            <a:spAutoFit/>
          </a:bodyPr>
          <a:lstStyle/>
          <a:p>
            <a:r>
              <a:rPr lang="fr-FR" sz="2400" dirty="0" smtClean="0">
                <a:latin typeface="Lucida Handwriting" pitchFamily="66" charset="0"/>
              </a:rPr>
              <a:t>Photos du net</a:t>
            </a:r>
            <a:endParaRPr lang="fr-FR" sz="2400" dirty="0">
              <a:latin typeface="Lucida Handwriting" pitchFamily="66" charset="0"/>
            </a:endParaRPr>
          </a:p>
        </p:txBody>
      </p:sp>
    </p:spTree>
  </p:cSld>
  <p:clrMapOvr>
    <a:masterClrMapping/>
  </p:clrMapOvr>
  <p:transition spd="slow" advClick="0" advTm="2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5000"/>
                                        <p:tgtEl>
                                          <p:spTgt spid="2"/>
                                        </p:tgtEl>
                                      </p:cBhvr>
                                    </p:animEffect>
                                    <p:set>
                                      <p:cBhvr>
                                        <p:cTn id="7" dur="1" fill="hold">
                                          <p:stCondLst>
                                            <p:cond delay="49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0"/>
                                        <p:tgtEl>
                                          <p:spTgt spid="3"/>
                                        </p:tgtEl>
                                      </p:cBhvr>
                                    </p:animEffect>
                                  </p:childTnLst>
                                </p:cTn>
                              </p:par>
                            </p:childTnLst>
                          </p:cTn>
                        </p:par>
                        <p:par>
                          <p:cTn id="11" fill="hold">
                            <p:stCondLst>
                              <p:cond delay="5000"/>
                            </p:stCondLst>
                            <p:childTnLst>
                              <p:par>
                                <p:cTn id="12" presetID="3" presetClass="exit" presetSubtype="10" fill="hold" nodeType="afterEffect">
                                  <p:stCondLst>
                                    <p:cond delay="3000"/>
                                  </p:stCondLst>
                                  <p:childTnLst>
                                    <p:animEffect transition="out" filter="blinds(horizontal)">
                                      <p:cBhvr>
                                        <p:cTn id="13" dur="5000"/>
                                        <p:tgtEl>
                                          <p:spTgt spid="3"/>
                                        </p:tgtEl>
                                      </p:cBhvr>
                                    </p:animEffect>
                                    <p:set>
                                      <p:cBhvr>
                                        <p:cTn id="14" dur="1" fill="hold">
                                          <p:stCondLst>
                                            <p:cond delay="4999"/>
                                          </p:stCondLst>
                                        </p:cTn>
                                        <p:tgtEl>
                                          <p:spTgt spid="3"/>
                                        </p:tgtEl>
                                        <p:attrNameLst>
                                          <p:attrName>style.visibility</p:attrName>
                                        </p:attrNameLst>
                                      </p:cBhvr>
                                      <p:to>
                                        <p:strVal val="hidden"/>
                                      </p:to>
                                    </p:set>
                                  </p:childTnLst>
                                </p:cTn>
                              </p:par>
                              <p:par>
                                <p:cTn id="15" presetID="3" presetClass="entr" presetSubtype="1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0"/>
                                        <p:tgtEl>
                                          <p:spTgt spid="4"/>
                                        </p:tgtEl>
                                      </p:cBhvr>
                                    </p:animEffect>
                                  </p:childTnLst>
                                </p:cTn>
                              </p:par>
                            </p:childTnLst>
                          </p:cTn>
                        </p:par>
                        <p:par>
                          <p:cTn id="18" fill="hold">
                            <p:stCondLst>
                              <p:cond delay="130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3000"/>
                                        <p:tgtEl>
                                          <p:spTgt spid="6"/>
                                        </p:tgtEl>
                                      </p:cBhvr>
                                    </p:animEffect>
                                    <p:anim calcmode="lin" valueType="num">
                                      <p:cBhvr>
                                        <p:cTn id="22" dur="3000" fill="hold"/>
                                        <p:tgtEl>
                                          <p:spTgt spid="6"/>
                                        </p:tgtEl>
                                        <p:attrNameLst>
                                          <p:attrName>ppt_x</p:attrName>
                                        </p:attrNameLst>
                                      </p:cBhvr>
                                      <p:tavLst>
                                        <p:tav tm="0">
                                          <p:val>
                                            <p:strVal val="#ppt_x-.1"/>
                                          </p:val>
                                        </p:tav>
                                        <p:tav tm="100000">
                                          <p:val>
                                            <p:strVal val="#ppt_x"/>
                                          </p:val>
                                        </p:tav>
                                      </p:tavLst>
                                    </p:anim>
                                    <p:anim calcmode="lin" valueType="num">
                                      <p:cBhvr>
                                        <p:cTn id="23" dur="3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18000"/>
                            </p:stCondLst>
                            <p:childTnLst>
                              <p:par>
                                <p:cTn id="25" presetID="40" presetClass="entr" presetSubtype="0" fill="hold" grpId="0" nodeType="afterEffect">
                                  <p:stCondLst>
                                    <p:cond delay="2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3000"/>
                                        <p:tgtEl>
                                          <p:spTgt spid="7"/>
                                        </p:tgtEl>
                                      </p:cBhvr>
                                    </p:animEffect>
                                    <p:anim calcmode="lin" valueType="num">
                                      <p:cBhvr>
                                        <p:cTn id="28" dur="3000" fill="hold"/>
                                        <p:tgtEl>
                                          <p:spTgt spid="7"/>
                                        </p:tgtEl>
                                        <p:attrNameLst>
                                          <p:attrName>ppt_x</p:attrName>
                                        </p:attrNameLst>
                                      </p:cBhvr>
                                      <p:tavLst>
                                        <p:tav tm="0">
                                          <p:val>
                                            <p:strVal val="#ppt_x-.1"/>
                                          </p:val>
                                        </p:tav>
                                        <p:tav tm="100000">
                                          <p:val>
                                            <p:strVal val="#ppt_x"/>
                                          </p:val>
                                        </p:tav>
                                      </p:tavLst>
                                    </p:anim>
                                    <p:anim calcmode="lin" valueType="num">
                                      <p:cBhvr>
                                        <p:cTn id="29" dur="3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342</TotalTime>
  <Words>117</Words>
  <Application>Microsoft Office PowerPoint</Application>
  <PresentationFormat>Affichage à l'écran (4:3)</PresentationFormat>
  <Paragraphs>8</Paragraphs>
  <Slides>12</Slides>
  <Notes>0</Notes>
  <HiddenSlides>0</HiddenSlides>
  <MMClips>0</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Niky</dc:creator>
  <cp:lastModifiedBy>Niky</cp:lastModifiedBy>
  <cp:revision>8</cp:revision>
  <dcterms:created xsi:type="dcterms:W3CDTF">2023-10-23T18:41:11Z</dcterms:created>
  <dcterms:modified xsi:type="dcterms:W3CDTF">2023-11-26T19:22:30Z</dcterms:modified>
</cp:coreProperties>
</file>