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0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wRam8k34150DBGtiEOaSg==" hashData="ZvhIOBvc88Two74PNYoj/r4J3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862D00"/>
    <a:srgbClr val="640000"/>
    <a:srgbClr val="002448"/>
    <a:srgbClr val="005EBC"/>
    <a:srgbClr val="00458A"/>
    <a:srgbClr val="004F9E"/>
    <a:srgbClr val="003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31" autoAdjust="0"/>
    <p:restoredTop sz="94660"/>
  </p:normalViewPr>
  <p:slideViewPr>
    <p:cSldViewPr>
      <p:cViewPr>
        <p:scale>
          <a:sx n="69" d="100"/>
          <a:sy n="69" d="100"/>
        </p:scale>
        <p:origin x="-1661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3435C3-F47B-4786-AC93-3A61F038AF51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A1CFE8-981C-4D8D-9DE6-A85969606F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435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E8C289-B864-4791-B4F4-1CB532E9C5D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70DB1D-6336-4360-8312-A0041DBE47A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28BE20-8B42-4D0E-93A3-064D68F58AC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EFCAA-3CFE-4642-9646-5B7AA8D343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690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A1331-9B94-45FB-8097-65B4EAE226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686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8C232-8486-49B1-8A8B-565BFDD414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4034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B5DD2-D0DA-4DD7-9CE0-DEC48EC257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4334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5342D-739E-45D2-AD1F-E204809EA0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0375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19006-40AF-46AA-BD6F-278ACDD3D5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38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036A5-B5DE-483F-B7C3-DFD273F83A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8008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45399-A65C-4B4B-B67A-4A07402294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0012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4A80F-D6CB-41A7-9380-C1CCE351A0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6274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FAB15-A621-43E3-A562-D9C5EB4017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4735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E90A9-B976-486D-A29A-16A6B2DC95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8317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2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282909-0FEA-4BF3-B0D4-AB4043528A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gif"/><Relationship Id="rId17" Type="http://schemas.openxmlformats.org/officeDocument/2006/relationships/image" Target="../media/image8.jpe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jpeg"/><Relationship Id="rId5" Type="http://schemas.openxmlformats.org/officeDocument/2006/relationships/audio" Target="../media/audio5.wav"/><Relationship Id="rId15" Type="http://schemas.openxmlformats.org/officeDocument/2006/relationships/image" Target="../media/image6.gif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7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11.wav"/><Relationship Id="rId34" Type="http://schemas.openxmlformats.org/officeDocument/2006/relationships/image" Target="../media/image32.jpeg"/><Relationship Id="rId42" Type="http://schemas.openxmlformats.org/officeDocument/2006/relationships/image" Target="../media/image37.png"/><Relationship Id="rId47" Type="http://schemas.microsoft.com/office/2007/relationships/hdphoto" Target="../media/hdphoto4.wdp"/><Relationship Id="rId50" Type="http://schemas.openxmlformats.org/officeDocument/2006/relationships/image" Target="../media/image41.gif"/><Relationship Id="rId55" Type="http://schemas.openxmlformats.org/officeDocument/2006/relationships/image" Target="../media/image46.jpeg"/><Relationship Id="rId63" Type="http://schemas.openxmlformats.org/officeDocument/2006/relationships/image" Target="../media/image52.gif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1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.wav"/><Relationship Id="rId40" Type="http://schemas.openxmlformats.org/officeDocument/2006/relationships/image" Target="../media/image36.png"/><Relationship Id="rId45" Type="http://schemas.microsoft.com/office/2007/relationships/hdphoto" Target="../media/hdphoto3.wdp"/><Relationship Id="rId53" Type="http://schemas.openxmlformats.org/officeDocument/2006/relationships/image" Target="../media/image44.jpeg"/><Relationship Id="rId58" Type="http://schemas.openxmlformats.org/officeDocument/2006/relationships/image" Target="../media/image49.png"/><Relationship Id="rId66" Type="http://schemas.openxmlformats.org/officeDocument/2006/relationships/image" Target="../media/image54.png"/><Relationship Id="rId5" Type="http://schemas.openxmlformats.org/officeDocument/2006/relationships/image" Target="../media/image7.gif"/><Relationship Id="rId15" Type="http://schemas.openxmlformats.org/officeDocument/2006/relationships/audio" Target="../media/audio8.wav"/><Relationship Id="rId23" Type="http://schemas.openxmlformats.org/officeDocument/2006/relationships/audio" Target="../media/audio12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microsoft.com/office/2007/relationships/hdphoto" Target="../media/hdphoto5.wdp"/><Relationship Id="rId57" Type="http://schemas.openxmlformats.org/officeDocument/2006/relationships/image" Target="../media/image48.png"/><Relationship Id="rId61" Type="http://schemas.openxmlformats.org/officeDocument/2006/relationships/image" Target="../media/image51.png"/><Relationship Id="rId10" Type="http://schemas.openxmlformats.org/officeDocument/2006/relationships/image" Target="../media/image18.gif"/><Relationship Id="rId19" Type="http://schemas.openxmlformats.org/officeDocument/2006/relationships/audio" Target="../media/audio10.wav"/><Relationship Id="rId31" Type="http://schemas.openxmlformats.org/officeDocument/2006/relationships/audio" Target="../media/audio16.wav"/><Relationship Id="rId44" Type="http://schemas.openxmlformats.org/officeDocument/2006/relationships/image" Target="../media/image38.png"/><Relationship Id="rId52" Type="http://schemas.openxmlformats.org/officeDocument/2006/relationships/image" Target="../media/image43.jpeg"/><Relationship Id="rId60" Type="http://schemas.openxmlformats.org/officeDocument/2006/relationships/image" Target="../media/image50.jpeg"/><Relationship Id="rId65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14.wav"/><Relationship Id="rId30" Type="http://schemas.openxmlformats.org/officeDocument/2006/relationships/image" Target="../media/image30.jpeg"/><Relationship Id="rId35" Type="http://schemas.openxmlformats.org/officeDocument/2006/relationships/audio" Target="../media/audio18.wav"/><Relationship Id="rId43" Type="http://schemas.microsoft.com/office/2007/relationships/hdphoto" Target="../media/hdphoto2.wdp"/><Relationship Id="rId48" Type="http://schemas.openxmlformats.org/officeDocument/2006/relationships/image" Target="../media/image40.png"/><Relationship Id="rId56" Type="http://schemas.openxmlformats.org/officeDocument/2006/relationships/image" Target="../media/image47.jpeg"/><Relationship Id="rId64" Type="http://schemas.openxmlformats.org/officeDocument/2006/relationships/image" Target="../media/image10.jpe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openxmlformats.org/officeDocument/2006/relationships/image" Target="../media/image34.jpeg"/><Relationship Id="rId46" Type="http://schemas.openxmlformats.org/officeDocument/2006/relationships/image" Target="../media/image39.png"/><Relationship Id="rId59" Type="http://schemas.microsoft.com/office/2007/relationships/hdphoto" Target="../media/hdphoto6.wdp"/><Relationship Id="rId67" Type="http://schemas.openxmlformats.org/officeDocument/2006/relationships/image" Target="../media/image6.gif"/><Relationship Id="rId20" Type="http://schemas.openxmlformats.org/officeDocument/2006/relationships/image" Target="../media/image25.jpeg"/><Relationship Id="rId41" Type="http://schemas.microsoft.com/office/2007/relationships/hdphoto" Target="../media/hdphoto1.wdp"/><Relationship Id="rId54" Type="http://schemas.openxmlformats.org/officeDocument/2006/relationships/image" Target="../media/image45.jpeg"/><Relationship Id="rId62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2. 2969.wav">
            <a:hlinkClick r:id="" action="ppaction://media"/>
          </p:cNvPr>
          <p:cNvPicPr>
            <a:picLocks noRot="1" noChangeAspect="1"/>
          </p:cNvPicPr>
          <p:nvPr>
            <a:wavAudioFile r:embed="rId1" name="12. La Pucel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a_Modifié3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2400"/>
            <a:ext cx="8785225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Nicoletta - Amours &amp; Pianos (Parce que - La Collection) (19-11-2021)\ani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0091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5. 2969.wav">
            <a:hlinkClick r:id="" action="ppaction://media"/>
          </p:cNvPr>
          <p:cNvPicPr>
            <a:picLocks noRot="1" noChangeAspect="1"/>
          </p:cNvPicPr>
          <p:nvPr>
            <a:wavAudioFile r:embed="rId2" name="05. Mamy Blue (Version Piano – Voix)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 -2969.wav">
            <a:hlinkClick r:id="" action="ppaction://media"/>
          </p:cNvPr>
          <p:cNvPicPr>
            <a:picLocks noRot="1" noChangeAspect="1"/>
          </p:cNvPicPr>
          <p:nvPr>
            <a:wavAudioFile r:embed="rId3" name="08 - La Melancoli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 S2969.wav">
            <a:hlinkClick r:id="" action="ppaction://media"/>
          </p:cNvPr>
          <p:cNvPicPr>
            <a:picLocks noRot="1" noChangeAspect="1"/>
          </p:cNvPicPr>
          <p:nvPr>
            <a:wavAudioFile r:embed="rId4" name="11 Sapore di amo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 -2985.wav">
            <a:hlinkClick r:id="" action="ppaction://media"/>
          </p:cNvPr>
          <p:cNvPicPr>
            <a:picLocks noRot="1" noChangeAspect="1"/>
          </p:cNvPicPr>
          <p:nvPr>
            <a:wavAudioFile r:embed="rId5" name="08 - Haute fidélité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2985.wav">
            <a:hlinkClick r:id="" action="ppaction://media"/>
          </p:cNvPr>
          <p:cNvPicPr>
            <a:picLocks noRot="1" noChangeAspect="1"/>
          </p:cNvPicPr>
          <p:nvPr>
            <a:wavAudioFile r:embed="rId6" name="03. Calogero - Centre vil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2985.wav">
            <a:hlinkClick r:id="" action="ppaction://media"/>
          </p:cNvPr>
          <p:cNvPicPr>
            <a:picLocks noRot="1" noChangeAspect="1"/>
          </p:cNvPicPr>
          <p:nvPr>
            <a:wavAudioFile r:embed="rId7" name="Por que te va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865313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038" y="6092825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Ellipse 17"/>
          <p:cNvSpPr/>
          <p:nvPr/>
        </p:nvSpPr>
        <p:spPr bwMode="auto">
          <a:xfrm rot="7484241">
            <a:off x="5296694" y="2817019"/>
            <a:ext cx="1285875" cy="1319213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217" y="1559022"/>
            <a:ext cx="4005734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C:\Users\JCL\Desktop\♥♥♥TOUS MES ALBUMS TELECHARGER♥♥♥♥\Natasha St-Pier - Jeanne (30-09-2022)\cover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63" y="1741488"/>
            <a:ext cx="338455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2400"/>
            <a:ext cx="8785225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Nicoletta - Amours &amp; Pianos (Parce que - La Collection) (19-11-2021)\an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884238"/>
            <a:ext cx="6942138" cy="50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63713" y="1549400"/>
            <a:ext cx="561657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01. Jeanne (02:48)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02. Elles Ont En Elles (03:05)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03. Un Rêve, Un Songe (03:15)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04. Prendre L’épée (03:15)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05. Me Croirez-vous ? (03:25)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06. Juste Avant Mon Départ (03:43)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07. Réveille-toi (02:47)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08. Alors, Qu’il En Soit Ainsi (03:20)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09. Te Dire Que Tu Es Mon Père (03:04)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10. Ta Chance (03:40)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11. Destin (03:48)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12. La Pucelle (02:49)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742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8" descr="C:\Users\JCL\Desktop\téléchargement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04" y="4149081"/>
            <a:ext cx="3634210" cy="241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Jeanne_1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Elles Ont En Ell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Prendre L’épé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Un Rêve, Un Song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Me Croirez-vous _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Juste Avant Mon Dépar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Réveille-toi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Alors, Qu’il En Soit Ains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Te Dire Que Tu Es Mon Pè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Ta Chanc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Desti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La Pucell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7" descr="C:\Users\JCL\Desktop\♥♥♥TOUS MES ALBUMS TELECHARGER♥♥♥♥\Natasha St-Pier - Jeanne (30-09-2022)\cover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651000"/>
            <a:ext cx="12795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59" descr="C:\Users\JCL\Desktop\B9721031496Z.1_20190927161904_000+GMIEI7RVK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2757488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476" y="6285076"/>
            <a:ext cx="841374" cy="28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15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2024-03-20T09:52:35Z</dcterms:modified>
</cp:coreProperties>
</file>