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4"/>
  </p:notesMasterIdLst>
  <p:sldIdLst>
    <p:sldId id="301" r:id="rId2"/>
    <p:sldId id="302" r:id="rId3"/>
    <p:sldId id="303" r:id="rId4"/>
    <p:sldId id="304" r:id="rId5"/>
    <p:sldId id="305" r:id="rId6"/>
    <p:sldId id="306" r:id="rId7"/>
    <p:sldId id="307" r:id="rId8"/>
    <p:sldId id="308" r:id="rId9"/>
    <p:sldId id="309" r:id="rId10"/>
    <p:sldId id="310" r:id="rId11"/>
    <p:sldId id="311" r:id="rId12"/>
    <p:sldId id="312" r:id="rId13"/>
    <p:sldId id="313" r:id="rId14"/>
    <p:sldId id="315" r:id="rId15"/>
    <p:sldId id="316" r:id="rId16"/>
    <p:sldId id="317" r:id="rId17"/>
    <p:sldId id="318" r:id="rId18"/>
    <p:sldId id="319" r:id="rId19"/>
    <p:sldId id="320" r:id="rId20"/>
    <p:sldId id="321" r:id="rId21"/>
    <p:sldId id="322" r:id="rId22"/>
    <p:sldId id="314" r:id="rId23"/>
  </p:sldIdLst>
  <p:sldSz cx="9144000" cy="6858000" type="screen4x3"/>
  <p:notesSz cx="6858000" cy="9144000"/>
  <p:defaultTextStyle>
    <a:defPPr>
      <a:defRPr lang="he-I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g+Uuox82GvMKJ+1hJqsvnw==" hashData="Bt8iVLtyn4SCFo5doEHtrkUyzC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0000"/>
    <a:srgbClr val="CC6600"/>
    <a:srgbClr val="F410C9"/>
    <a:srgbClr val="E709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6990" autoAdjust="0"/>
    <p:restoredTop sz="94660"/>
  </p:normalViewPr>
  <p:slideViewPr>
    <p:cSldViewPr>
      <p:cViewPr>
        <p:scale>
          <a:sx n="88" d="100"/>
          <a:sy n="88" d="100"/>
        </p:scale>
        <p:origin x="-1032" y="-91"/>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rtl="1">
              <a:defRPr sz="1200">
                <a:latin typeface="Arial" charset="0"/>
                <a:cs typeface="Arial" charset="0"/>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rtl="1">
              <a:defRPr sz="1200">
                <a:latin typeface="Arial" charset="0"/>
                <a:cs typeface="Arial" charset="0"/>
              </a:defRPr>
            </a:lvl1pPr>
          </a:lstStyle>
          <a:p>
            <a:pPr>
              <a:defRPr/>
            </a:pPr>
            <a:fld id="{54C31D0F-F53A-43DE-87F0-1E372C086BF2}" type="datetimeFigureOut">
              <a:rPr lang="fr-FR"/>
              <a:pPr>
                <a:defRPr/>
              </a:pPr>
              <a:t>19/03/2024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noProof="0" smtClean="0"/>
              <a:t>Modifiez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1">
              <a:defRPr sz="1200">
                <a:latin typeface="Arial" charset="0"/>
                <a:cs typeface="Arial" charset="0"/>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rtl="1">
              <a:defRPr sz="1200">
                <a:latin typeface="Arial" charset="0"/>
                <a:cs typeface="Arial" charset="0"/>
              </a:defRPr>
            </a:lvl1pPr>
          </a:lstStyle>
          <a:p>
            <a:pPr>
              <a:defRPr/>
            </a:pPr>
            <a:fld id="{4DA69D8A-AB5B-4645-8072-D6DAFE3A3445}" type="slidenum">
              <a:rPr lang="fr-FR"/>
              <a:pPr>
                <a:defRPr/>
              </a:pPr>
              <a:t>‹N°›</a:t>
            </a:fld>
            <a:endParaRPr lang="fr-FR"/>
          </a:p>
        </p:txBody>
      </p:sp>
    </p:spTree>
    <p:extLst>
      <p:ext uri="{BB962C8B-B14F-4D97-AF65-F5344CB8AC3E}">
        <p14:creationId xmlns:p14="http://schemas.microsoft.com/office/powerpoint/2010/main" val="21602097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fr-FR" smtClean="0">
              <a:cs typeface="Arial" charset="0"/>
            </a:endParaRPr>
          </a:p>
        </p:txBody>
      </p:sp>
      <p:sp>
        <p:nvSpPr>
          <p:cNvPr id="25603"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fr-FR" smtClean="0">
              <a:cs typeface="Arial" charset="0"/>
            </a:endParaRPr>
          </a:p>
        </p:txBody>
      </p:sp>
      <p:sp>
        <p:nvSpPr>
          <p:cNvPr id="26627"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fr-FR" smtClean="0">
              <a:cs typeface="Arial" charset="0"/>
            </a:endParaRPr>
          </a:p>
        </p:txBody>
      </p:sp>
      <p:sp>
        <p:nvSpPr>
          <p:cNvPr id="27651"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fr-FR" smtClean="0">
              <a:cs typeface="Arial" charset="0"/>
            </a:endParaRPr>
          </a:p>
        </p:txBody>
      </p:sp>
      <p:sp>
        <p:nvSpPr>
          <p:cNvPr id="28675"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29699"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30723"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31747"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32771"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33795"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34819"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35843"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36867"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37891"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38915"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39939"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40963"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41987"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43011"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44035"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45059"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46083"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Notes Placeholder 2"/>
          <p:cNvSpPr>
            <a:spLocks noGrp="1"/>
          </p:cNvSpPr>
          <p:nvPr>
            <p:ph type="body" idx="1"/>
          </p:nvPr>
        </p:nvSpPr>
        <p:spPr bwMode="auto">
          <a:xfrm>
            <a:off x="457200" y="2400300"/>
            <a:ext cx="6172200" cy="674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cs typeface="Arial" charset="0"/>
            </a:endParaRPr>
          </a:p>
        </p:txBody>
      </p:sp>
      <p:sp>
        <p:nvSpPr>
          <p:cNvPr id="47107" name="Slide Image Placeholder 5"/>
          <p:cNvSpPr>
            <a:spLocks noGrp="1" noRot="1" noChangeAspect="1" noTextEdit="1"/>
          </p:cNvSpPr>
          <p:nvPr>
            <p:ph type="sldImg"/>
          </p:nvPr>
        </p:nvSpPr>
        <p:spPr bwMode="auto">
          <a:xfrm>
            <a:off x="533400" y="460375"/>
            <a:ext cx="2433638" cy="18256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925311E6-BBD2-4ACD-94BE-D653D1ADFA3A}" type="slidenum">
              <a:rPr lang="he-IL" altLang="fr-FR"/>
              <a:pPr>
                <a:defRPr/>
              </a:pPr>
              <a:t>‹N°›</a:t>
            </a:fld>
            <a:endParaRPr lang="fr-FR" altLang="fr-FR"/>
          </a:p>
        </p:txBody>
      </p:sp>
    </p:spTree>
    <p:extLst>
      <p:ext uri="{BB962C8B-B14F-4D97-AF65-F5344CB8AC3E}">
        <p14:creationId xmlns:p14="http://schemas.microsoft.com/office/powerpoint/2010/main" val="3567308862"/>
      </p:ext>
    </p:extLst>
  </p:cSld>
  <p:clrMapOvr>
    <a:masterClrMapping/>
  </p:clrMapOvr>
  <p:transition advTm="16000">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23CEA452-9209-428B-AD34-CDDE11AB885F}" type="slidenum">
              <a:rPr lang="he-IL" altLang="fr-FR"/>
              <a:pPr>
                <a:defRPr/>
              </a:pPr>
              <a:t>‹N°›</a:t>
            </a:fld>
            <a:endParaRPr lang="fr-FR" altLang="fr-FR"/>
          </a:p>
        </p:txBody>
      </p:sp>
    </p:spTree>
    <p:extLst>
      <p:ext uri="{BB962C8B-B14F-4D97-AF65-F5344CB8AC3E}">
        <p14:creationId xmlns:p14="http://schemas.microsoft.com/office/powerpoint/2010/main" val="1495805411"/>
      </p:ext>
    </p:extLst>
  </p:cSld>
  <p:clrMapOvr>
    <a:masterClrMapping/>
  </p:clrMapOvr>
  <p:transition advTm="16000">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325D6F7D-7D91-4691-8503-C2080D48DFF2}" type="slidenum">
              <a:rPr lang="he-IL" altLang="fr-FR"/>
              <a:pPr>
                <a:defRPr/>
              </a:pPr>
              <a:t>‹N°›</a:t>
            </a:fld>
            <a:endParaRPr lang="fr-FR" altLang="fr-FR"/>
          </a:p>
        </p:txBody>
      </p:sp>
    </p:spTree>
    <p:extLst>
      <p:ext uri="{BB962C8B-B14F-4D97-AF65-F5344CB8AC3E}">
        <p14:creationId xmlns:p14="http://schemas.microsoft.com/office/powerpoint/2010/main" val="2861986974"/>
      </p:ext>
    </p:extLst>
  </p:cSld>
  <p:clrMapOvr>
    <a:masterClrMapping/>
  </p:clrMapOvr>
  <p:transition advTm="16000">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9C0286EF-C539-462B-A2A5-6F124E4F48AA}" type="slidenum">
              <a:rPr lang="he-IL" altLang="fr-FR"/>
              <a:pPr>
                <a:defRPr/>
              </a:pPr>
              <a:t>‹N°›</a:t>
            </a:fld>
            <a:endParaRPr lang="fr-FR" altLang="fr-FR"/>
          </a:p>
        </p:txBody>
      </p:sp>
    </p:spTree>
    <p:extLst>
      <p:ext uri="{BB962C8B-B14F-4D97-AF65-F5344CB8AC3E}">
        <p14:creationId xmlns:p14="http://schemas.microsoft.com/office/powerpoint/2010/main" val="2992297366"/>
      </p:ext>
    </p:extLst>
  </p:cSld>
  <p:clrMapOvr>
    <a:masterClrMapping/>
  </p:clrMapOvr>
  <p:transition advTm="16000">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9" name="Rectangle 6"/>
          <p:cNvSpPr>
            <a:spLocks noGrp="1" noChangeArrowheads="1"/>
          </p:cNvSpPr>
          <p:nvPr>
            <p:ph type="sldNum" sz="quarter" idx="12"/>
          </p:nvPr>
        </p:nvSpPr>
        <p:spPr>
          <a:ln/>
        </p:spPr>
        <p:txBody>
          <a:bodyPr/>
          <a:lstStyle>
            <a:lvl1pPr>
              <a:defRPr/>
            </a:lvl1pPr>
          </a:lstStyle>
          <a:p>
            <a:pPr>
              <a:defRPr/>
            </a:pPr>
            <a:fld id="{77FA7E18-8005-4AF1-A345-394ABC697A0D}" type="slidenum">
              <a:rPr lang="he-IL" altLang="fr-FR"/>
              <a:pPr>
                <a:defRPr/>
              </a:pPr>
              <a:t>‹N°›</a:t>
            </a:fld>
            <a:endParaRPr lang="fr-FR" altLang="fr-FR"/>
          </a:p>
        </p:txBody>
      </p:sp>
    </p:spTree>
    <p:extLst>
      <p:ext uri="{BB962C8B-B14F-4D97-AF65-F5344CB8AC3E}">
        <p14:creationId xmlns:p14="http://schemas.microsoft.com/office/powerpoint/2010/main" val="2873221815"/>
      </p:ext>
    </p:extLst>
  </p:cSld>
  <p:clrMapOvr>
    <a:masterClrMapping/>
  </p:clrMapOvr>
  <p:transition advTm="16000">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5" name="Rectangle 6"/>
          <p:cNvSpPr>
            <a:spLocks noGrp="1" noChangeArrowheads="1"/>
          </p:cNvSpPr>
          <p:nvPr>
            <p:ph type="sldNum" sz="quarter" idx="12"/>
          </p:nvPr>
        </p:nvSpPr>
        <p:spPr>
          <a:ln/>
        </p:spPr>
        <p:txBody>
          <a:bodyPr/>
          <a:lstStyle>
            <a:lvl1pPr>
              <a:defRPr/>
            </a:lvl1pPr>
          </a:lstStyle>
          <a:p>
            <a:pPr>
              <a:defRPr/>
            </a:pPr>
            <a:fld id="{D3C46474-DFF6-404F-BCB9-0BFD25553117}" type="slidenum">
              <a:rPr lang="he-IL" altLang="fr-FR"/>
              <a:pPr>
                <a:defRPr/>
              </a:pPr>
              <a:t>‹N°›</a:t>
            </a:fld>
            <a:endParaRPr lang="fr-FR" altLang="fr-FR"/>
          </a:p>
        </p:txBody>
      </p:sp>
    </p:spTree>
    <p:extLst>
      <p:ext uri="{BB962C8B-B14F-4D97-AF65-F5344CB8AC3E}">
        <p14:creationId xmlns:p14="http://schemas.microsoft.com/office/powerpoint/2010/main" val="2178996324"/>
      </p:ext>
    </p:extLst>
  </p:cSld>
  <p:clrMapOvr>
    <a:masterClrMapping/>
  </p:clrMapOvr>
  <p:transition advTm="16000">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4" name="Rectangle 6"/>
          <p:cNvSpPr>
            <a:spLocks noGrp="1" noChangeArrowheads="1"/>
          </p:cNvSpPr>
          <p:nvPr>
            <p:ph type="sldNum" sz="quarter" idx="12"/>
          </p:nvPr>
        </p:nvSpPr>
        <p:spPr>
          <a:ln/>
        </p:spPr>
        <p:txBody>
          <a:bodyPr/>
          <a:lstStyle>
            <a:lvl1pPr>
              <a:defRPr/>
            </a:lvl1pPr>
          </a:lstStyle>
          <a:p>
            <a:pPr>
              <a:defRPr/>
            </a:pPr>
            <a:fld id="{696C18F0-31CD-4780-AA4F-A64472E2D77B}" type="slidenum">
              <a:rPr lang="he-IL" altLang="fr-FR"/>
              <a:pPr>
                <a:defRPr/>
              </a:pPr>
              <a:t>‹N°›</a:t>
            </a:fld>
            <a:endParaRPr lang="fr-FR" altLang="fr-FR"/>
          </a:p>
        </p:txBody>
      </p:sp>
    </p:spTree>
    <p:extLst>
      <p:ext uri="{BB962C8B-B14F-4D97-AF65-F5344CB8AC3E}">
        <p14:creationId xmlns:p14="http://schemas.microsoft.com/office/powerpoint/2010/main" val="1983392269"/>
      </p:ext>
    </p:extLst>
  </p:cSld>
  <p:clrMapOvr>
    <a:masterClrMapping/>
  </p:clrMapOvr>
  <p:transition advTm="16000">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D853B674-5C78-42C8-AA0D-E4653AC9F20A}" type="slidenum">
              <a:rPr lang="he-IL" altLang="fr-FR"/>
              <a:pPr>
                <a:defRPr/>
              </a:pPr>
              <a:t>‹N°›</a:t>
            </a:fld>
            <a:endParaRPr lang="fr-FR" altLang="fr-FR"/>
          </a:p>
        </p:txBody>
      </p:sp>
    </p:spTree>
    <p:extLst>
      <p:ext uri="{BB962C8B-B14F-4D97-AF65-F5344CB8AC3E}">
        <p14:creationId xmlns:p14="http://schemas.microsoft.com/office/powerpoint/2010/main" val="1061837652"/>
      </p:ext>
    </p:extLst>
  </p:cSld>
  <p:clrMapOvr>
    <a:masterClrMapping/>
  </p:clrMapOvr>
  <p:transition advTm="16000">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B826AF92-5E7C-4F4C-9FD8-CABFCEB58998}" type="slidenum">
              <a:rPr lang="he-IL" altLang="fr-FR"/>
              <a:pPr>
                <a:defRPr/>
              </a:pPr>
              <a:t>‹N°›</a:t>
            </a:fld>
            <a:endParaRPr lang="fr-FR" altLang="fr-FR"/>
          </a:p>
        </p:txBody>
      </p:sp>
    </p:spTree>
    <p:extLst>
      <p:ext uri="{BB962C8B-B14F-4D97-AF65-F5344CB8AC3E}">
        <p14:creationId xmlns:p14="http://schemas.microsoft.com/office/powerpoint/2010/main" val="3293830692"/>
      </p:ext>
    </p:extLst>
  </p:cSld>
  <p:clrMapOvr>
    <a:masterClrMapping/>
  </p:clrMapOvr>
  <p:transition advTm="16000">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19F983C4-A245-4B93-9321-6481DD0DE025}" type="slidenum">
              <a:rPr lang="he-IL" altLang="fr-FR"/>
              <a:pPr>
                <a:defRPr/>
              </a:pPr>
              <a:t>‹N°›</a:t>
            </a:fld>
            <a:endParaRPr lang="fr-FR" altLang="fr-FR"/>
          </a:p>
        </p:txBody>
      </p:sp>
    </p:spTree>
    <p:extLst>
      <p:ext uri="{BB962C8B-B14F-4D97-AF65-F5344CB8AC3E}">
        <p14:creationId xmlns:p14="http://schemas.microsoft.com/office/powerpoint/2010/main" val="525951117"/>
      </p:ext>
    </p:extLst>
  </p:cSld>
  <p:clrMapOvr>
    <a:masterClrMapping/>
  </p:clrMapOvr>
  <p:transition advTm="16000">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8853D157-8969-4D9C-9543-ADEA4F50DE9D}" type="slidenum">
              <a:rPr lang="he-IL" altLang="fr-FR"/>
              <a:pPr>
                <a:defRPr/>
              </a:pPr>
              <a:t>‹N°›</a:t>
            </a:fld>
            <a:endParaRPr lang="fr-FR" altLang="fr-FR"/>
          </a:p>
        </p:txBody>
      </p:sp>
    </p:spTree>
    <p:extLst>
      <p:ext uri="{BB962C8B-B14F-4D97-AF65-F5344CB8AC3E}">
        <p14:creationId xmlns:p14="http://schemas.microsoft.com/office/powerpoint/2010/main" val="2691919427"/>
      </p:ext>
    </p:extLst>
  </p:cSld>
  <p:clrMapOvr>
    <a:masterClrMapping/>
  </p:clrMapOvr>
  <p:transition advTm="16000">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0000"/>
            </a:gs>
            <a:gs pos="64000">
              <a:srgbClr val="000000"/>
            </a:gs>
            <a:gs pos="80000">
              <a:schemeClr val="bg2"/>
            </a:gs>
            <a:gs pos="95000">
              <a:srgbClr val="96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he-IL" altLang="fr-FR" smtClean="0"/>
              <a:t>לחץ כדי לערוך סגנון כותרת של תבנית בסיס</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he-IL" altLang="fr-FR" smtClean="0"/>
              <a:t>לחץ כדי לערוך סגנונות טקסט של תבנית בסיס</a:t>
            </a:r>
          </a:p>
          <a:p>
            <a:pPr lvl="1"/>
            <a:r>
              <a:rPr lang="he-IL" altLang="fr-FR" smtClean="0"/>
              <a:t>רמה שנייה</a:t>
            </a:r>
          </a:p>
          <a:p>
            <a:pPr lvl="2"/>
            <a:r>
              <a:rPr lang="he-IL" altLang="fr-FR" smtClean="0"/>
              <a:t>רמה שלישית</a:t>
            </a:r>
          </a:p>
          <a:p>
            <a:pPr lvl="3"/>
            <a:r>
              <a:rPr lang="he-IL" altLang="fr-FR" smtClean="0"/>
              <a:t>רמה רביעית</a:t>
            </a:r>
          </a:p>
          <a:p>
            <a:pPr lvl="4"/>
            <a:r>
              <a:rPr lang="he-IL" altLang="fr-FR" smtClean="0"/>
              <a:t>רמה חמישית</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rtl="1">
              <a:defRPr sz="1400">
                <a:latin typeface="Arial" charset="0"/>
                <a:cs typeface="Arial" charset="0"/>
              </a:defRPr>
            </a:lvl1pPr>
          </a:lstStyle>
          <a:p>
            <a:pPr>
              <a:defRPr/>
            </a:pPr>
            <a:endParaRPr lang="fr-FR" alt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1">
              <a:defRPr sz="1400">
                <a:latin typeface="Arial" charset="0"/>
                <a:cs typeface="Arial" charset="0"/>
              </a:defRPr>
            </a:lvl1pPr>
          </a:lstStyle>
          <a:p>
            <a:pPr>
              <a:defRPr/>
            </a:pPr>
            <a:endParaRPr lang="fr-FR" altLang="fr-FR"/>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1">
              <a:defRPr sz="1400">
                <a:latin typeface="Arial" charset="0"/>
                <a:cs typeface="Arial" charset="0"/>
              </a:defRPr>
            </a:lvl1pPr>
          </a:lstStyle>
          <a:p>
            <a:pPr>
              <a:defRPr/>
            </a:pPr>
            <a:fld id="{1FECB336-AFB1-40C0-8D73-8E9FFA901B0D}" type="slidenum">
              <a:rPr lang="he-IL" altLang="fr-FR"/>
              <a:pPr>
                <a:defRPr/>
              </a:pPr>
              <a:t>‹N°›</a:t>
            </a:fld>
            <a:endParaRPr lang="fr-FR" altLang="fr-F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6000">
    <p:wipe/>
  </p:transition>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gif"/><Relationship Id="rId2" Type="http://schemas.openxmlformats.org/officeDocument/2006/relationships/slideLayout" Target="../slideLayouts/slideLayout1.xml"/><Relationship Id="rId1" Type="http://schemas.openxmlformats.org/officeDocument/2006/relationships/audio" Target="../media/audio1.wav"/><Relationship Id="rId6" Type="http://schemas.openxmlformats.org/officeDocument/2006/relationships/image" Target="../media/image3.gif"/><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8.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9.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10.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11.jpe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12.jpe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13.jpe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14.jpe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15.jpe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16.jpe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17.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3.gif"/><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3.gif"/><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3.gif"/><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3.gif"/><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4.gif"/><Relationship Id="rId5" Type="http://schemas.openxmlformats.org/officeDocument/2006/relationships/image" Target="../media/image3.gif"/><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3.gif"/><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3.gif"/><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3.gif"/><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8.jpeg"/><Relationship Id="rId5" Type="http://schemas.openxmlformats.org/officeDocument/2006/relationships/image" Target="../media/image3.gif"/><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3.gif"/><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30.gif"/><Relationship Id="rId5" Type="http://schemas.openxmlformats.org/officeDocument/2006/relationships/image" Target="../media/image29.png"/><Relationship Id="rId4" Type="http://schemas.openxmlformats.org/officeDocument/2006/relationships/image" Target="../media/image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roc1115.wav">
            <a:hlinkClick r:id="" action="ppaction://media"/>
          </p:cNvPr>
          <p:cNvPicPr>
            <a:picLocks noRot="1" noChangeAspect="1"/>
          </p:cNvPicPr>
          <p:nvPr>
            <a:wavAudioFile r:embed="rId1" name="crockett's theme jan hammer.wav"/>
          </p:nvPr>
        </p:nvPicPr>
        <p:blipFill>
          <a:blip r:embed="rId4">
            <a:extLst>
              <a:ext uri="{28A0092B-C50C-407E-A947-70E740481C1C}">
                <a14:useLocalDpi xmlns:a14="http://schemas.microsoft.com/office/drawing/2010/main" val="0"/>
              </a:ext>
            </a:extLst>
          </a:blip>
          <a:srcRect/>
          <a:stretch>
            <a:fillRect/>
          </a:stretch>
        </p:blipFill>
        <p:spPr bwMode="auto">
          <a:xfrm>
            <a:off x="4327525" y="3184525"/>
            <a:ext cx="487363"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51" name="Inside-right pages with text"/>
          <p:cNvGrpSpPr>
            <a:grpSpLocks/>
          </p:cNvGrpSpPr>
          <p:nvPr/>
        </p:nvGrpSpPr>
        <p:grpSpPr bwMode="auto">
          <a:xfrm>
            <a:off x="4572000" y="981075"/>
            <a:ext cx="3744913" cy="4824413"/>
            <a:chOff x="4572000" y="1371600"/>
            <a:chExt cx="3044952" cy="4114800"/>
          </a:xfrm>
        </p:grpSpPr>
        <p:grpSp>
          <p:nvGrpSpPr>
            <p:cNvPr id="2076" name="Inside-right"/>
            <p:cNvGrpSpPr>
              <a:grpSpLocks/>
            </p:cNvGrpSpPr>
            <p:nvPr/>
          </p:nvGrpSpPr>
          <p:grpSpPr bwMode="auto">
            <a:xfrm rot="10800000">
              <a:off x="4572000" y="1371600"/>
              <a:ext cx="3044952" cy="4114800"/>
              <a:chOff x="1527048" y="1371600"/>
              <a:chExt cx="3044952" cy="4114800"/>
            </a:xfrm>
          </p:grpSpPr>
          <p:sp>
            <p:nvSpPr>
              <p:cNvPr id="141" name="Rounded Rectangle 140"/>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723247" y="1448778"/>
                <a:ext cx="2879732"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2077" name="TextBox 142"/>
            <p:cNvSpPr txBox="1">
              <a:spLocks noChangeArrowheads="1"/>
            </p:cNvSpPr>
            <p:nvPr/>
          </p:nvSpPr>
          <p:spPr bwMode="auto">
            <a:xfrm>
              <a:off x="5181600" y="2667000"/>
              <a:ext cx="1676400" cy="3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fr-FR" altLang="fr-FR">
                <a:solidFill>
                  <a:srgbClr val="000000"/>
                </a:solidFill>
                <a:latin typeface="Vivaldi" pitchFamily="66" charset="0"/>
              </a:endParaRPr>
            </a:p>
          </p:txBody>
        </p:sp>
        <p:grpSp>
          <p:nvGrpSpPr>
            <p:cNvPr id="2078"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02" y="3428355"/>
                <a:ext cx="3949612" cy="1290"/>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60" y="3427710"/>
                <a:ext cx="3949612" cy="258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238" y="3428355"/>
                <a:ext cx="3949612" cy="1290"/>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4962" y="3428355"/>
                <a:ext cx="3949612" cy="1290"/>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685" y="3428355"/>
                <a:ext cx="3949612" cy="1290"/>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437" y="3428355"/>
                <a:ext cx="3949612" cy="1290"/>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649288" y="979488"/>
            <a:ext cx="3887787" cy="4824412"/>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70" y="1448777"/>
              <a:ext cx="2880830" cy="3960445"/>
            </a:xfrm>
            <a:prstGeom prst="rect">
              <a:avLst/>
            </a:prstGeom>
            <a:solidFill>
              <a:schemeClr val="tx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8" name="Rectangle 7"/>
          <p:cNvSpPr/>
          <p:nvPr/>
        </p:nvSpPr>
        <p:spPr>
          <a:xfrm>
            <a:off x="4787900" y="1268413"/>
            <a:ext cx="2970213" cy="4176712"/>
          </a:xfrm>
          <a:prstGeom prst="rect">
            <a:avLst/>
          </a:prstGeom>
          <a:blipFill dpi="0" rotWithShape="1">
            <a:blip r:embed="rId5">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p>
        </p:txBody>
      </p:sp>
      <p:sp>
        <p:nvSpPr>
          <p:cNvPr id="26" name="Rectangle 25"/>
          <p:cNvSpPr/>
          <p:nvPr/>
        </p:nvSpPr>
        <p:spPr>
          <a:xfrm>
            <a:off x="4977055" y="4149080"/>
            <a:ext cx="2731900" cy="1200329"/>
          </a:xfrm>
          <a:prstGeom prst="rect">
            <a:avLst/>
          </a:prstGeom>
        </p:spPr>
        <p:txBody>
          <a:bodyPr>
            <a:spAutoFit/>
          </a:bodyPr>
          <a:lstStyle/>
          <a:p>
            <a:pPr algn="ctr" rtl="1">
              <a:defRPr/>
            </a:pPr>
            <a:r>
              <a:rPr lang="fr-FR" sz="3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PETITES HISTOIRES</a:t>
            </a:r>
          </a:p>
        </p:txBody>
      </p:sp>
      <p:grpSp>
        <p:nvGrpSpPr>
          <p:cNvPr id="6" name="Book cover"/>
          <p:cNvGrpSpPr>
            <a:grpSpLocks/>
          </p:cNvGrpSpPr>
          <p:nvPr/>
        </p:nvGrpSpPr>
        <p:grpSpPr bwMode="auto">
          <a:xfrm>
            <a:off x="4459288" y="963613"/>
            <a:ext cx="3843337" cy="4824412"/>
            <a:chOff x="4542159" y="1371600"/>
            <a:chExt cx="3077841" cy="4114800"/>
          </a:xfrm>
        </p:grpSpPr>
        <p:sp>
          <p:nvSpPr>
            <p:cNvPr id="27" name="Rounded Rectangle 26"/>
            <p:cNvSpPr/>
            <p:nvPr/>
          </p:nvSpPr>
          <p:spPr>
            <a:xfrm>
              <a:off x="4542159" y="1371600"/>
              <a:ext cx="3077841" cy="4114800"/>
            </a:xfrm>
            <a:prstGeom prst="roundRect">
              <a:avLst>
                <a:gd name="adj" fmla="val 2196"/>
              </a:avLst>
            </a:prstGeom>
            <a:gradFill flip="none" rotWithShape="1">
              <a:gsLst>
                <a:gs pos="0">
                  <a:schemeClr val="accent2">
                    <a:lumMod val="50000"/>
                  </a:schemeClr>
                </a:gs>
                <a:gs pos="100000">
                  <a:schemeClr val="accent2">
                    <a:lumMod val="75000"/>
                  </a:schemeClr>
                </a:gs>
              </a:gsLst>
              <a:lin ang="0" scaled="1"/>
              <a:tileRect/>
            </a:gradFill>
            <a:ln>
              <a:noFill/>
            </a:ln>
            <a:effectLst/>
            <a:scene3d>
              <a:camera prst="orthographicFront"/>
              <a:lightRig rig="threePt" dir="t"/>
            </a:scene3d>
            <a:sp3d>
              <a:bevelT w="50800" h="508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84" name="Rounded Rectangle 83"/>
            <p:cNvSpPr/>
            <p:nvPr/>
          </p:nvSpPr>
          <p:spPr>
            <a:xfrm>
              <a:off x="4571399" y="1371600"/>
              <a:ext cx="668709" cy="4114800"/>
            </a:xfrm>
            <a:prstGeom prst="roundRect">
              <a:avLst>
                <a:gd name="adj" fmla="val 2196"/>
              </a:avLst>
            </a:prstGeom>
            <a:gradFill flip="none" rotWithShape="1">
              <a:gsLst>
                <a:gs pos="0">
                  <a:schemeClr val="tx1">
                    <a:alpha val="50000"/>
                  </a:schemeClr>
                </a:gs>
                <a:gs pos="100000">
                  <a:schemeClr val="tx1">
                    <a:alpha val="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88" name="Rounded Rectangle 87"/>
            <p:cNvSpPr/>
            <p:nvPr/>
          </p:nvSpPr>
          <p:spPr>
            <a:xfrm>
              <a:off x="4572000" y="38862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98" name="Rounded Rectangle 97"/>
            <p:cNvSpPr/>
            <p:nvPr/>
          </p:nvSpPr>
          <p:spPr>
            <a:xfrm>
              <a:off x="4572000" y="49530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99" name="Rounded Rectangle 98"/>
            <p:cNvSpPr/>
            <p:nvPr/>
          </p:nvSpPr>
          <p:spPr>
            <a:xfrm>
              <a:off x="4572000" y="28194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0" name="Rounded Rectangle 99"/>
            <p:cNvSpPr/>
            <p:nvPr/>
          </p:nvSpPr>
          <p:spPr>
            <a:xfrm>
              <a:off x="4572000" y="17526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28" name="Cadre 27"/>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2057" name="Image 2"/>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65625" y="5878513"/>
            <a:ext cx="1096963"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2" fill="hold" nodeType="clickEffect">
                                  <p:stCondLst>
                                    <p:cond delay="0"/>
                                  </p:stCondLst>
                                  <p:childTnLst>
                                    <p:animEffect transition="out" filter="wipe(right)">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Inside-right pages with text"/>
          <p:cNvGrpSpPr>
            <a:grpSpLocks/>
          </p:cNvGrpSpPr>
          <p:nvPr/>
        </p:nvGrpSpPr>
        <p:grpSpPr bwMode="auto">
          <a:xfrm>
            <a:off x="1009650" y="1035050"/>
            <a:ext cx="7091363" cy="4824413"/>
            <a:chOff x="2285998" y="1371601"/>
            <a:chExt cx="5500118" cy="4114800"/>
          </a:xfrm>
        </p:grpSpPr>
        <p:grpSp>
          <p:nvGrpSpPr>
            <p:cNvPr id="3083"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8565"/>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3084"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ltLang="fr-FR">
                  <a:solidFill>
                    <a:srgbClr val="000000"/>
                  </a:solidFill>
                  <a:latin typeface="Vivaldi" pitchFamily="66" charset="0"/>
                </a:rPr>
                <a:t>Introduction</a:t>
              </a:r>
            </a:p>
          </p:txBody>
        </p:sp>
        <p:grpSp>
          <p:nvGrpSpPr>
            <p:cNvPr id="3085"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3076"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ZoneTexte 20"/>
          <p:cNvSpPr txBox="1"/>
          <p:nvPr/>
        </p:nvSpPr>
        <p:spPr>
          <a:xfrm>
            <a:off x="4859338" y="1119188"/>
            <a:ext cx="3000375" cy="4708525"/>
          </a:xfrm>
          <a:prstGeom prst="rect">
            <a:avLst/>
          </a:prstGeom>
          <a:noFill/>
        </p:spPr>
        <p:txBody>
          <a:bodyPr>
            <a:spAutoFit/>
          </a:bodyPr>
          <a:lstStyle/>
          <a:p>
            <a:pPr rtl="1">
              <a:defRPr/>
            </a:pPr>
            <a:r>
              <a:rPr lang="fr-FR" sz="1200" b="1" dirty="0">
                <a:solidFill>
                  <a:schemeClr val="bg2"/>
                </a:solidFill>
                <a:effectLst>
                  <a:outerShdw blurRad="38100" dist="38100" dir="2700000" algn="tl">
                    <a:srgbClr val="000000">
                      <a:alpha val="43137"/>
                    </a:srgbClr>
                  </a:outerShdw>
                </a:effectLst>
                <a:latin typeface="+mj-lt"/>
              </a:rPr>
              <a:t>Un mec complètement bourré vient sonner chez des gens à 4 heures du matin. L'homme de la maison se lève et demande furieux : - Qu'est-ce que tu veux ? L'autre répond : - Viens me pousser ! Il faut que tu viennes me pousser ! Excédé le propriétaire de la maison lui dit : - Je ne te connais pas, il est 4 heures du matin et tu me réveilles pour me dire de te pousser ! Vas te faire foutre... De nouveau dans sa chambre, il se remet au lit mais sa femme le sermonne : - Quand même, tu exagères, cela t'est déjà arrivé d'être en panne, tu aurais pu le pousser ce pauvre type ! - Ouais, mais en plus il est bourré. - Raison de plus pour le pousser, il ne va pas y arriver tout seul. Non là vraiment je ne te reconnais pas, je suis très déçue de ton attitude... Son mari, pris de remords, se rhabille et descend. Il ouvre la porte et dit : - eh mec, je vais te pousser, tu es où ? et le mec bourré répond : - Là, sur la balançoire !</a:t>
            </a:r>
          </a:p>
        </p:txBody>
      </p:sp>
      <p:pic>
        <p:nvPicPr>
          <p:cNvPr id="3079" name="Picture 2" descr="C:\Users\Marie-Jose\Desktop\sans-papier-blague-3b1274f.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8888" y="1119188"/>
            <a:ext cx="3370262" cy="454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Cadre 21"/>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Inside-right pages with text"/>
          <p:cNvGrpSpPr>
            <a:grpSpLocks/>
          </p:cNvGrpSpPr>
          <p:nvPr/>
        </p:nvGrpSpPr>
        <p:grpSpPr bwMode="auto">
          <a:xfrm>
            <a:off x="1009650" y="1035050"/>
            <a:ext cx="7091363" cy="4824413"/>
            <a:chOff x="2285998" y="1371601"/>
            <a:chExt cx="5500118" cy="4114800"/>
          </a:xfrm>
        </p:grpSpPr>
        <p:grpSp>
          <p:nvGrpSpPr>
            <p:cNvPr id="4107"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8565"/>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4108"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ltLang="fr-FR">
                  <a:solidFill>
                    <a:srgbClr val="000000"/>
                  </a:solidFill>
                  <a:latin typeface="Vivaldi" pitchFamily="66" charset="0"/>
                </a:rPr>
                <a:t>Introduction</a:t>
              </a:r>
            </a:p>
          </p:txBody>
        </p:sp>
        <p:grpSp>
          <p:nvGrpSpPr>
            <p:cNvPr id="4109"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4100"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550" y="9667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ZoneTexte 5"/>
          <p:cNvSpPr txBox="1"/>
          <p:nvPr/>
        </p:nvSpPr>
        <p:spPr>
          <a:xfrm>
            <a:off x="1274763" y="1077913"/>
            <a:ext cx="3268662" cy="4708525"/>
          </a:xfrm>
          <a:prstGeom prst="rect">
            <a:avLst/>
          </a:prstGeom>
          <a:noFill/>
        </p:spPr>
        <p:txBody>
          <a:bodyPr>
            <a:spAutoFit/>
          </a:bodyPr>
          <a:lstStyle/>
          <a:p>
            <a:pPr rtl="1">
              <a:defRPr/>
            </a:pPr>
            <a:r>
              <a:rPr lang="fr-FR" altLang="fr-FR" sz="1200" b="1" dirty="0">
                <a:solidFill>
                  <a:schemeClr val="bg2"/>
                </a:solidFill>
                <a:latin typeface="+mj-lt"/>
              </a:rPr>
              <a:t>Un inspecteur d'académie se rend en une classe. Il interroge un élève:</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 Qui a cassé le vase de Soissons ?</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L'élève pâli, hésite, puis bredouille en un sanglot :</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 C'est pas moi ...</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 Comment ? Vous ne savez pas qui ...</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 Monsieur, puisqu'il vous dit que ce n'est pas lui, dit le professeur</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 Comment ? Comment ? Vous aussi, vous ne savez pas qui ...</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 Ma foi non, répond le professeur, évasif</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L'inspecteur fait alors un rapport au directeur de l'établissement.</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 Voyez l'état de l'enseignement, les élèves et les enseignants ne savent pas qui a cassé le vase de Soissons ! Le directeur, ennuyé, se demande </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 Mais qui donc a cassé ce vase ?</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Il adresse une requête au recteur d'académie.</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Ce dernier, recevant la requête l'examine entre deux dossiers urgents et s'exclame</a:t>
            </a:r>
            <a:r>
              <a:rPr lang="fr-FR" altLang="fr-FR" sz="1200" dirty="0">
                <a:solidFill>
                  <a:schemeClr val="bg2"/>
                </a:solidFill>
                <a:latin typeface="+mj-lt"/>
              </a:rPr>
              <a:t/>
            </a:r>
            <a:br>
              <a:rPr lang="fr-FR" altLang="fr-FR" sz="1200" dirty="0">
                <a:solidFill>
                  <a:schemeClr val="bg2"/>
                </a:solidFill>
                <a:latin typeface="+mj-lt"/>
              </a:rPr>
            </a:br>
            <a:r>
              <a:rPr lang="fr-FR" altLang="fr-FR" sz="1200" b="1" dirty="0">
                <a:solidFill>
                  <a:schemeClr val="bg2"/>
                </a:solidFill>
                <a:latin typeface="+mj-lt"/>
              </a:rPr>
              <a:t>- Mais quelle histoire pour un vase ! Qu'on le remplace !</a:t>
            </a:r>
            <a:endParaRPr lang="fr-FR" altLang="fr-FR" sz="1200" dirty="0">
              <a:solidFill>
                <a:schemeClr val="bg2"/>
              </a:solidFill>
              <a:latin typeface="+mj-lt"/>
            </a:endParaRPr>
          </a:p>
        </p:txBody>
      </p:sp>
      <p:pic>
        <p:nvPicPr>
          <p:cNvPr id="4103" name="Picture 2" descr="C:\Users\Marie-Jose\Desktop\images (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92650" y="1077913"/>
            <a:ext cx="3290888" cy="465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2" name="Inside-right pages with text"/>
          <p:cNvGrpSpPr>
            <a:grpSpLocks/>
          </p:cNvGrpSpPr>
          <p:nvPr/>
        </p:nvGrpSpPr>
        <p:grpSpPr bwMode="auto">
          <a:xfrm>
            <a:off x="1009650" y="1035050"/>
            <a:ext cx="7091363" cy="4824413"/>
            <a:chOff x="2285998" y="1371601"/>
            <a:chExt cx="5500118" cy="4114800"/>
          </a:xfrm>
        </p:grpSpPr>
        <p:grpSp>
          <p:nvGrpSpPr>
            <p:cNvPr id="5131"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8565"/>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5132"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ltLang="fr-FR">
                  <a:solidFill>
                    <a:srgbClr val="000000"/>
                  </a:solidFill>
                  <a:latin typeface="Vivaldi" pitchFamily="66" charset="0"/>
                </a:rPr>
                <a:t>Introduction</a:t>
              </a:r>
            </a:p>
          </p:txBody>
        </p:sp>
        <p:grpSp>
          <p:nvGrpSpPr>
            <p:cNvPr id="5133"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5124"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2" descr="C:\Users\Marie-Jose\Desktop\images (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3350" y="1238250"/>
            <a:ext cx="3065463"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7" name="ZoneTexte 2"/>
          <p:cNvSpPr txBox="1">
            <a:spLocks noChangeArrowheads="1"/>
          </p:cNvSpPr>
          <p:nvPr/>
        </p:nvSpPr>
        <p:spPr bwMode="auto">
          <a:xfrm>
            <a:off x="4930775" y="1552575"/>
            <a:ext cx="3025775"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eaLnBrk="1" hangingPunct="1"/>
            <a:r>
              <a:rPr lang="fr-FR" altLang="fr-FR" sz="1200" b="1">
                <a:solidFill>
                  <a:schemeClr val="bg2"/>
                </a:solidFill>
                <a:latin typeface="Calibri" pitchFamily="34" charset="0"/>
              </a:rPr>
              <a:t>- Dés qu'il rentrent de l'école, mes enfant vomissent toute votre cantine. </a:t>
            </a:r>
            <a:r>
              <a:rPr lang="fr-FR" altLang="fr-FR" sz="1200">
                <a:solidFill>
                  <a:schemeClr val="bg2"/>
                </a:solidFill>
                <a:latin typeface="Calibri" pitchFamily="34" charset="0"/>
              </a:rPr>
              <a:t/>
            </a:r>
            <a:br>
              <a:rPr lang="fr-FR" altLang="fr-FR" sz="1200">
                <a:solidFill>
                  <a:schemeClr val="bg2"/>
                </a:solidFill>
                <a:latin typeface="Calibri" pitchFamily="34" charset="0"/>
              </a:rPr>
            </a:br>
            <a:r>
              <a:rPr lang="fr-FR" altLang="fr-FR" sz="1200" b="1">
                <a:solidFill>
                  <a:schemeClr val="bg2"/>
                </a:solidFill>
                <a:latin typeface="Calibri" pitchFamily="34" charset="0"/>
              </a:rPr>
              <a:t>- A la cantine, les surveillants l'ont obligé à sucer tous les morceaux de la poule. </a:t>
            </a:r>
            <a:r>
              <a:rPr lang="fr-FR" altLang="fr-FR" sz="1200">
                <a:solidFill>
                  <a:schemeClr val="bg2"/>
                </a:solidFill>
                <a:latin typeface="Calibri" pitchFamily="34" charset="0"/>
              </a:rPr>
              <a:t/>
            </a:r>
            <a:br>
              <a:rPr lang="fr-FR" altLang="fr-FR" sz="1200">
                <a:solidFill>
                  <a:schemeClr val="bg2"/>
                </a:solidFill>
                <a:latin typeface="Calibri" pitchFamily="34" charset="0"/>
              </a:rPr>
            </a:br>
            <a:r>
              <a:rPr lang="fr-FR" altLang="fr-FR" sz="1200" b="1">
                <a:solidFill>
                  <a:schemeClr val="bg2"/>
                </a:solidFill>
                <a:latin typeface="Calibri" pitchFamily="34" charset="0"/>
              </a:rPr>
              <a:t>- Monsieur veuillez excuser l'absence de mon fils, je l'ai utilisé pour mes besoins. </a:t>
            </a:r>
            <a:r>
              <a:rPr lang="fr-FR" altLang="fr-FR" sz="1200">
                <a:solidFill>
                  <a:schemeClr val="bg2"/>
                </a:solidFill>
                <a:latin typeface="Calibri" pitchFamily="34" charset="0"/>
              </a:rPr>
              <a:t/>
            </a:r>
            <a:br>
              <a:rPr lang="fr-FR" altLang="fr-FR" sz="1200">
                <a:solidFill>
                  <a:schemeClr val="bg2"/>
                </a:solidFill>
                <a:latin typeface="Calibri" pitchFamily="34" charset="0"/>
              </a:rPr>
            </a:br>
            <a:r>
              <a:rPr lang="fr-FR" altLang="fr-FR" sz="1200" b="1">
                <a:solidFill>
                  <a:schemeClr val="bg2"/>
                </a:solidFill>
                <a:latin typeface="Calibri" pitchFamily="34" charset="0"/>
              </a:rPr>
              <a:t>- Si vous ne croyez pas les mots d'excuses que je fais pour mon fils, vous n'avez qu'à demander à son père puisque c'est lui qui les fait ! </a:t>
            </a:r>
            <a:r>
              <a:rPr lang="fr-FR" altLang="fr-FR" sz="1200">
                <a:solidFill>
                  <a:schemeClr val="bg2"/>
                </a:solidFill>
                <a:latin typeface="Calibri" pitchFamily="34" charset="0"/>
              </a:rPr>
              <a:t/>
            </a:r>
            <a:br>
              <a:rPr lang="fr-FR" altLang="fr-FR" sz="1200">
                <a:solidFill>
                  <a:schemeClr val="bg2"/>
                </a:solidFill>
                <a:latin typeface="Calibri" pitchFamily="34" charset="0"/>
              </a:rPr>
            </a:br>
            <a:r>
              <a:rPr lang="fr-FR" altLang="fr-FR" sz="1200" b="1">
                <a:solidFill>
                  <a:schemeClr val="bg2"/>
                </a:solidFill>
                <a:latin typeface="Calibri" pitchFamily="34" charset="0"/>
              </a:rPr>
              <a:t>- Madame mon fils n'est pas venu à l'école parce que ces chaussons était troués</a:t>
            </a:r>
            <a:r>
              <a:rPr lang="fr-FR" altLang="fr-FR" sz="1200">
                <a:solidFill>
                  <a:schemeClr val="bg2"/>
                </a:solidFill>
                <a:latin typeface="Calibri" pitchFamily="34" charset="0"/>
              </a:rPr>
              <a:t/>
            </a:r>
            <a:br>
              <a:rPr lang="fr-FR" altLang="fr-FR" sz="1200">
                <a:solidFill>
                  <a:schemeClr val="bg2"/>
                </a:solidFill>
                <a:latin typeface="Calibri" pitchFamily="34" charset="0"/>
              </a:rPr>
            </a:br>
            <a:r>
              <a:rPr lang="fr-FR" altLang="fr-FR" sz="1200" b="1">
                <a:solidFill>
                  <a:schemeClr val="bg2"/>
                </a:solidFill>
                <a:latin typeface="Calibri" pitchFamily="34" charset="0"/>
              </a:rPr>
              <a:t>- Mon fils n'aime pas sa maîtresse et mon mari non plus. </a:t>
            </a:r>
            <a:r>
              <a:rPr lang="fr-FR" altLang="fr-FR" sz="1200">
                <a:solidFill>
                  <a:schemeClr val="bg2"/>
                </a:solidFill>
                <a:latin typeface="Calibri" pitchFamily="34" charset="0"/>
              </a:rPr>
              <a:t/>
            </a:r>
            <a:br>
              <a:rPr lang="fr-FR" altLang="fr-FR" sz="1200">
                <a:solidFill>
                  <a:schemeClr val="bg2"/>
                </a:solidFill>
                <a:latin typeface="Calibri" pitchFamily="34" charset="0"/>
              </a:rPr>
            </a:br>
            <a:r>
              <a:rPr lang="fr-FR" altLang="fr-FR" sz="1200" b="1">
                <a:solidFill>
                  <a:schemeClr val="bg2"/>
                </a:solidFill>
                <a:latin typeface="Calibri" pitchFamily="34" charset="0"/>
              </a:rPr>
              <a:t>- Ma fille n'arrête pas d'être embêté par des garçons plus grands pendant les récréations qui lui soulèvent ses jupes pour la regarder ou même mettre leurs doigts. </a:t>
            </a:r>
            <a:r>
              <a:rPr lang="fr-FR" altLang="fr-FR" sz="1200">
                <a:solidFill>
                  <a:schemeClr val="bg2"/>
                </a:solidFill>
                <a:latin typeface="Calibri" pitchFamily="34" charset="0"/>
              </a:rPr>
              <a:t/>
            </a:r>
            <a:br>
              <a:rPr lang="fr-FR" altLang="fr-FR" sz="1200">
                <a:solidFill>
                  <a:schemeClr val="bg2"/>
                </a:solidFill>
                <a:latin typeface="Calibri" pitchFamily="34" charset="0"/>
              </a:rPr>
            </a:br>
            <a:r>
              <a:rPr lang="fr-FR" altLang="fr-FR" sz="1200" b="1">
                <a:solidFill>
                  <a:schemeClr val="bg2"/>
                </a:solidFill>
                <a:latin typeface="Calibri" pitchFamily="34" charset="0"/>
              </a:rPr>
              <a:t>- C'est mon fils à moi et je n'ai pas à vous donner des raisons valables de pourquoi il a manqué la classe ! </a:t>
            </a:r>
            <a:r>
              <a:rPr lang="fr-FR" altLang="fr-FR" sz="1200">
                <a:solidFill>
                  <a:schemeClr val="bg2"/>
                </a:solidFill>
                <a:latin typeface="Calibri" pitchFamily="34" charset="0"/>
              </a:rPr>
              <a:t/>
            </a:r>
            <a:br>
              <a:rPr lang="fr-FR" altLang="fr-FR" sz="1200">
                <a:solidFill>
                  <a:schemeClr val="bg2"/>
                </a:solidFill>
                <a:latin typeface="Calibri" pitchFamily="34" charset="0"/>
              </a:rPr>
            </a:br>
            <a:endParaRPr lang="fr-FR" altLang="fr-FR" sz="1200">
              <a:solidFill>
                <a:schemeClr val="bg2"/>
              </a:solidFill>
              <a:latin typeface="Calibri" pitchFamily="34" charset="0"/>
            </a:endParaRPr>
          </a:p>
        </p:txBody>
      </p:sp>
      <p:sp>
        <p:nvSpPr>
          <p:cNvPr id="21" name="Cadre 20"/>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6" name="Inside-right pages with text"/>
          <p:cNvGrpSpPr>
            <a:grpSpLocks/>
          </p:cNvGrpSpPr>
          <p:nvPr/>
        </p:nvGrpSpPr>
        <p:grpSpPr bwMode="auto">
          <a:xfrm>
            <a:off x="1009650" y="1035050"/>
            <a:ext cx="7091363" cy="4824413"/>
            <a:chOff x="2285998" y="1371601"/>
            <a:chExt cx="5500118" cy="4114800"/>
          </a:xfrm>
        </p:grpSpPr>
        <p:grpSp>
          <p:nvGrpSpPr>
            <p:cNvPr id="6155"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6156"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6157"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6148"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2" descr="C:\Users\Marie-Jose\Desktop\images (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97413" y="1106488"/>
            <a:ext cx="3259137" cy="459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1" name="TextBox 142"/>
          <p:cNvSpPr txBox="1">
            <a:spLocks noChangeArrowheads="1"/>
          </p:cNvSpPr>
          <p:nvPr/>
        </p:nvSpPr>
        <p:spPr bwMode="auto">
          <a:xfrm>
            <a:off x="1327150" y="1157288"/>
            <a:ext cx="3252788"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eaLnBrk="1" hangingPunct="1"/>
            <a:r>
              <a:rPr lang="fr-FR" altLang="fr-FR" sz="1200" b="1">
                <a:solidFill>
                  <a:schemeClr val="bg2"/>
                </a:solidFill>
              </a:rPr>
              <a:t>- Ce n'est pas moi le professeur, c'est vous ! Alors ne reprochez pas à mon fils de ne rien foutre à la maison! Chacun son boulot ! </a:t>
            </a:r>
            <a:r>
              <a:rPr lang="fr-FR" altLang="fr-FR" sz="1200">
                <a:solidFill>
                  <a:schemeClr val="bg2"/>
                </a:solidFill>
              </a:rPr>
              <a:t/>
            </a:r>
            <a:br>
              <a:rPr lang="fr-FR" altLang="fr-FR" sz="1200">
                <a:solidFill>
                  <a:schemeClr val="bg2"/>
                </a:solidFill>
              </a:rPr>
            </a:br>
            <a:r>
              <a:rPr lang="fr-FR" altLang="fr-FR" sz="1200" b="1">
                <a:solidFill>
                  <a:schemeClr val="bg2"/>
                </a:solidFill>
              </a:rPr>
              <a:t>- Demain mon fils sera absent car je pense qu'il sera malade vu que c'est l'examen... </a:t>
            </a:r>
            <a:r>
              <a:rPr lang="fr-FR" altLang="fr-FR" sz="1200">
                <a:solidFill>
                  <a:schemeClr val="bg2"/>
                </a:solidFill>
              </a:rPr>
              <a:t/>
            </a:r>
            <a:br>
              <a:rPr lang="fr-FR" altLang="fr-FR" sz="1200">
                <a:solidFill>
                  <a:schemeClr val="bg2"/>
                </a:solidFill>
              </a:rPr>
            </a:br>
            <a:r>
              <a:rPr lang="fr-FR" altLang="fr-FR" sz="1200" b="1">
                <a:solidFill>
                  <a:schemeClr val="bg2"/>
                </a:solidFill>
              </a:rPr>
              <a:t>- Vous employez toujours des grands mots ronflants, éducation physique par exemple, alors que c'est jamais que de la gym... </a:t>
            </a:r>
            <a:r>
              <a:rPr lang="fr-FR" altLang="fr-FR" sz="1200">
                <a:solidFill>
                  <a:schemeClr val="bg2"/>
                </a:solidFill>
              </a:rPr>
              <a:t/>
            </a:r>
            <a:br>
              <a:rPr lang="fr-FR" altLang="fr-FR" sz="1200">
                <a:solidFill>
                  <a:schemeClr val="bg2"/>
                </a:solidFill>
              </a:rPr>
            </a:br>
            <a:r>
              <a:rPr lang="fr-FR" altLang="fr-FR" sz="1200" b="1">
                <a:solidFill>
                  <a:schemeClr val="bg2"/>
                </a:solidFill>
              </a:rPr>
              <a:t>- Mon fils est intelligent comme sa mère et moi, c'est de famille chez nous... </a:t>
            </a:r>
            <a:r>
              <a:rPr lang="fr-FR" altLang="fr-FR" sz="1200">
                <a:solidFill>
                  <a:schemeClr val="bg2"/>
                </a:solidFill>
              </a:rPr>
              <a:t/>
            </a:r>
            <a:br>
              <a:rPr lang="fr-FR" altLang="fr-FR" sz="1200">
                <a:solidFill>
                  <a:schemeClr val="bg2"/>
                </a:solidFill>
              </a:rPr>
            </a:br>
            <a:r>
              <a:rPr lang="fr-FR" altLang="fr-FR" sz="1200" b="1">
                <a:solidFill>
                  <a:schemeClr val="bg2"/>
                </a:solidFill>
              </a:rPr>
              <a:t>- Excusez mon fils, il a des excuses. </a:t>
            </a:r>
            <a:r>
              <a:rPr lang="fr-FR" altLang="fr-FR" sz="1200">
                <a:solidFill>
                  <a:schemeClr val="bg2"/>
                </a:solidFill>
              </a:rPr>
              <a:t/>
            </a:r>
            <a:br>
              <a:rPr lang="fr-FR" altLang="fr-FR" sz="1200">
                <a:solidFill>
                  <a:schemeClr val="bg2"/>
                </a:solidFill>
              </a:rPr>
            </a:br>
            <a:r>
              <a:rPr lang="fr-FR" altLang="fr-FR" sz="1200" b="1">
                <a:solidFill>
                  <a:schemeClr val="bg2"/>
                </a:solidFill>
              </a:rPr>
              <a:t>- Ma fille ne sait toujours pas compter et on ne peut pas compter sur vous... </a:t>
            </a:r>
            <a:r>
              <a:rPr lang="fr-FR" altLang="fr-FR" sz="1200">
                <a:solidFill>
                  <a:schemeClr val="bg2"/>
                </a:solidFill>
              </a:rPr>
              <a:t/>
            </a:r>
            <a:br>
              <a:rPr lang="fr-FR" altLang="fr-FR" sz="1200">
                <a:solidFill>
                  <a:schemeClr val="bg2"/>
                </a:solidFill>
              </a:rPr>
            </a:br>
            <a:r>
              <a:rPr lang="fr-FR" altLang="fr-FR" sz="1200" b="1">
                <a:solidFill>
                  <a:schemeClr val="bg2"/>
                </a:solidFill>
              </a:rPr>
              <a:t>- Ma fille à passé l'oral par écrit... </a:t>
            </a:r>
            <a:r>
              <a:rPr lang="fr-FR" altLang="fr-FR" sz="1200">
                <a:solidFill>
                  <a:schemeClr val="bg2"/>
                </a:solidFill>
              </a:rPr>
              <a:t/>
            </a:r>
            <a:br>
              <a:rPr lang="fr-FR" altLang="fr-FR" sz="1200">
                <a:solidFill>
                  <a:schemeClr val="bg2"/>
                </a:solidFill>
              </a:rPr>
            </a:br>
            <a:r>
              <a:rPr lang="fr-FR" altLang="fr-FR" sz="1200" b="1">
                <a:solidFill>
                  <a:schemeClr val="bg2"/>
                </a:solidFill>
              </a:rPr>
              <a:t>- La première fois que l'instituteur a châtré mon fils pour une bêtise, je n'ai pas réagi. Mais quand il s'est mis à le châtrer tous les jours pour des rien du tout, juste parce que sa tête lui revient pas, j'ai décidé de prendre la mort aux dents. …/…</a:t>
            </a:r>
            <a:endParaRPr lang="fr-FR" altLang="fr-FR" sz="1200">
              <a:solidFill>
                <a:schemeClr val="bg2"/>
              </a:solidFill>
            </a:endParaRPr>
          </a:p>
        </p:txBody>
      </p:sp>
      <p:sp>
        <p:nvSpPr>
          <p:cNvPr id="21" name="Cadre 20"/>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Inside-right pages with text"/>
          <p:cNvGrpSpPr>
            <a:grpSpLocks/>
          </p:cNvGrpSpPr>
          <p:nvPr/>
        </p:nvGrpSpPr>
        <p:grpSpPr bwMode="auto">
          <a:xfrm>
            <a:off x="1009650" y="1035050"/>
            <a:ext cx="7091363" cy="4824413"/>
            <a:chOff x="2285998" y="1371601"/>
            <a:chExt cx="5500118" cy="4114800"/>
          </a:xfrm>
        </p:grpSpPr>
        <p:grpSp>
          <p:nvGrpSpPr>
            <p:cNvPr id="7179"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7180"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7181"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7172"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TextBox 142"/>
          <p:cNvSpPr txBox="1">
            <a:spLocks noChangeArrowheads="1"/>
          </p:cNvSpPr>
          <p:nvPr/>
        </p:nvSpPr>
        <p:spPr bwMode="auto">
          <a:xfrm>
            <a:off x="4748213" y="1131888"/>
            <a:ext cx="3208337"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eaLnBrk="1" hangingPunct="1"/>
            <a:r>
              <a:rPr lang="fr-FR" altLang="fr-FR" sz="1200" b="1">
                <a:solidFill>
                  <a:schemeClr val="bg2"/>
                </a:solidFill>
              </a:rPr>
              <a:t>- Ayant des difficultés à retenir, je suis entièrement d'accord pour que Delphine travaille aux heures de classe. </a:t>
            </a:r>
            <a:br>
              <a:rPr lang="fr-FR" altLang="fr-FR" sz="1200" b="1">
                <a:solidFill>
                  <a:schemeClr val="bg2"/>
                </a:solidFill>
              </a:rPr>
            </a:br>
            <a:r>
              <a:rPr lang="fr-FR" altLang="fr-FR" sz="1200" b="1">
                <a:solidFill>
                  <a:schemeClr val="bg2"/>
                </a:solidFill>
              </a:rPr>
              <a:t>- Excusez mon fils qui a dû venir avec moi à mon enterrement... </a:t>
            </a:r>
            <a:br>
              <a:rPr lang="fr-FR" altLang="fr-FR" sz="1200" b="1">
                <a:solidFill>
                  <a:schemeClr val="bg2"/>
                </a:solidFill>
              </a:rPr>
            </a:br>
            <a:r>
              <a:rPr lang="fr-FR" altLang="fr-FR" sz="1200" b="1">
                <a:solidFill>
                  <a:schemeClr val="bg2"/>
                </a:solidFill>
              </a:rPr>
              <a:t>- Je refuse de vous payer l'assurance scolaire pour les petits car moi j'élève mes enfants à la    dure et si ils leurs arrivent quelque chose c'est comme ça qu'ils apprendront que la vie c'est  pas une partie de plaisir. </a:t>
            </a:r>
            <a:br>
              <a:rPr lang="fr-FR" altLang="fr-FR" sz="1200" b="1">
                <a:solidFill>
                  <a:schemeClr val="bg2"/>
                </a:solidFill>
              </a:rPr>
            </a:br>
            <a:r>
              <a:rPr lang="fr-FR" altLang="fr-FR" sz="1200" b="1">
                <a:solidFill>
                  <a:schemeClr val="bg2"/>
                </a:solidFill>
              </a:rPr>
              <a:t>- 2 et 2 ça fait 4 et toutes vos réformes de l'enseignement n'y changeront rien!</a:t>
            </a:r>
            <a:br>
              <a:rPr lang="fr-FR" altLang="fr-FR" sz="1200" b="1">
                <a:solidFill>
                  <a:schemeClr val="bg2"/>
                </a:solidFill>
              </a:rPr>
            </a:br>
            <a:r>
              <a:rPr lang="fr-FR" altLang="fr-FR" sz="1200" b="1">
                <a:solidFill>
                  <a:schemeClr val="bg2"/>
                </a:solidFill>
              </a:rPr>
              <a:t>- Les calculettes c'est des inventions de feignants qui ne savent même plus compter leurs tables de multiplication sur les doigts... </a:t>
            </a:r>
            <a:br>
              <a:rPr lang="fr-FR" altLang="fr-FR" sz="1200" b="1">
                <a:solidFill>
                  <a:schemeClr val="bg2"/>
                </a:solidFill>
              </a:rPr>
            </a:br>
            <a:r>
              <a:rPr lang="fr-FR" altLang="fr-FR" sz="1200" b="1">
                <a:solidFill>
                  <a:schemeClr val="bg2"/>
                </a:solidFill>
              </a:rPr>
              <a:t>- Si vous continuez à harcelez mon fils, j'irai expliquer au ministre de la culture qui vous êtes vraiment ! </a:t>
            </a:r>
            <a:br>
              <a:rPr lang="fr-FR" altLang="fr-FR" sz="1200" b="1">
                <a:solidFill>
                  <a:schemeClr val="bg2"/>
                </a:solidFill>
              </a:rPr>
            </a:br>
            <a:r>
              <a:rPr lang="fr-FR" altLang="fr-FR" sz="1200" b="1">
                <a:solidFill>
                  <a:schemeClr val="bg2"/>
                </a:solidFill>
              </a:rPr>
              <a:t>- Ma fille s'appelle Véronique et tous les garçons l'embêtent à faire des plaisanteries du genre que vous connaissez bien: deux qui la tiennent, trois qui la... </a:t>
            </a:r>
            <a:br>
              <a:rPr lang="fr-FR" altLang="fr-FR" sz="1200" b="1">
                <a:solidFill>
                  <a:schemeClr val="bg2"/>
                </a:solidFill>
              </a:rPr>
            </a:br>
            <a:endParaRPr lang="fr-FR" sz="1200">
              <a:solidFill>
                <a:schemeClr val="bg2"/>
              </a:solidFill>
              <a:latin typeface="Vivaldi" pitchFamily="66" charset="0"/>
            </a:endParaRPr>
          </a:p>
        </p:txBody>
      </p:sp>
      <p:pic>
        <p:nvPicPr>
          <p:cNvPr id="7175" name="Picture 2" descr="C:\Users\Marie-Jose\Desktop\image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3350" y="1081088"/>
            <a:ext cx="3149600" cy="462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Inside-right pages with text"/>
          <p:cNvGrpSpPr>
            <a:grpSpLocks/>
          </p:cNvGrpSpPr>
          <p:nvPr/>
        </p:nvGrpSpPr>
        <p:grpSpPr bwMode="auto">
          <a:xfrm>
            <a:off x="1009650" y="1035050"/>
            <a:ext cx="7091363" cy="4824413"/>
            <a:chOff x="2285998" y="1371601"/>
            <a:chExt cx="5500118" cy="4114800"/>
          </a:xfrm>
        </p:grpSpPr>
        <p:grpSp>
          <p:nvGrpSpPr>
            <p:cNvPr id="8203"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8204"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8205"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8196"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TextBox 142"/>
          <p:cNvSpPr txBox="1">
            <a:spLocks noChangeArrowheads="1"/>
          </p:cNvSpPr>
          <p:nvPr/>
        </p:nvSpPr>
        <p:spPr bwMode="auto">
          <a:xfrm>
            <a:off x="1395413" y="1277938"/>
            <a:ext cx="3235325" cy="434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eaLnBrk="1" hangingPunct="1"/>
            <a:r>
              <a:rPr lang="fr-FR" altLang="fr-FR" sz="1200" b="1">
                <a:solidFill>
                  <a:schemeClr val="bg2"/>
                </a:solidFill>
              </a:rPr>
              <a:t>- Ne touchez plus ma fille, il y a déjà son père pour ça. </a:t>
            </a:r>
            <a:br>
              <a:rPr lang="fr-FR" altLang="fr-FR" sz="1200" b="1">
                <a:solidFill>
                  <a:schemeClr val="bg2"/>
                </a:solidFill>
              </a:rPr>
            </a:br>
            <a:r>
              <a:rPr lang="fr-FR" altLang="fr-FR" sz="1200" b="1">
                <a:solidFill>
                  <a:schemeClr val="bg2"/>
                </a:solidFill>
              </a:rPr>
              <a:t>- Non mais regardez-vous, vous vous dites professeur et vous ne savez même pas prendre ma fille dans le bon sens !... </a:t>
            </a:r>
            <a:br>
              <a:rPr lang="fr-FR" altLang="fr-FR" sz="1200" b="1">
                <a:solidFill>
                  <a:schemeClr val="bg2"/>
                </a:solidFill>
              </a:rPr>
            </a:br>
            <a:r>
              <a:rPr lang="fr-FR" altLang="fr-FR" sz="1200" b="1">
                <a:solidFill>
                  <a:schemeClr val="bg2"/>
                </a:solidFill>
              </a:rPr>
              <a:t>- N'hésitez pas à taper sur mon fils s'il est trop discipliné. </a:t>
            </a:r>
            <a:br>
              <a:rPr lang="fr-FR" altLang="fr-FR" sz="1200" b="1">
                <a:solidFill>
                  <a:schemeClr val="bg2"/>
                </a:solidFill>
              </a:rPr>
            </a:br>
            <a:r>
              <a:rPr lang="fr-FR" altLang="fr-FR" sz="1200" b="1">
                <a:solidFill>
                  <a:schemeClr val="bg2"/>
                </a:solidFill>
              </a:rPr>
              <a:t>- Mon fils se plaint qu'il n'a pas le droit d'aller faire ses besoins pendant les cours. N'allez pas vous plaindre après ça s'il vous inonde sa culotte ! </a:t>
            </a:r>
            <a:br>
              <a:rPr lang="fr-FR" altLang="fr-FR" sz="1200" b="1">
                <a:solidFill>
                  <a:schemeClr val="bg2"/>
                </a:solidFill>
              </a:rPr>
            </a:br>
            <a:r>
              <a:rPr lang="fr-FR" altLang="fr-FR" sz="1200" b="1">
                <a:solidFill>
                  <a:schemeClr val="bg2"/>
                </a:solidFill>
              </a:rPr>
              <a:t>- Je vous autorise à éduquer mon fils comme moi et à lui apprendre surtout les taloches et les coups de pied au cul ! </a:t>
            </a:r>
            <a:br>
              <a:rPr lang="fr-FR" altLang="fr-FR" sz="1200" b="1">
                <a:solidFill>
                  <a:schemeClr val="bg2"/>
                </a:solidFill>
              </a:rPr>
            </a:br>
            <a:r>
              <a:rPr lang="fr-FR" altLang="fr-FR" sz="1200" b="1">
                <a:solidFill>
                  <a:schemeClr val="bg2"/>
                </a:solidFill>
              </a:rPr>
              <a:t>- Votre exercice était tellement évident que personne n'a jamais rien compris.</a:t>
            </a:r>
            <a:br>
              <a:rPr lang="fr-FR" altLang="fr-FR" sz="1200" b="1">
                <a:solidFill>
                  <a:schemeClr val="bg2"/>
                </a:solidFill>
              </a:rPr>
            </a:br>
            <a:r>
              <a:rPr lang="fr-FR" altLang="fr-FR" sz="1200" b="1">
                <a:solidFill>
                  <a:schemeClr val="bg2"/>
                </a:solidFill>
              </a:rPr>
              <a:t>- Moi j'y comprends rien à vos nouvelles notes: Quand j'étais petite, ça allait de 0 à 10 et maintenant c'est des lettres de l'alphabet...A, B, C, D, pour moi c'est du charabia et je n'arrive pas à savoir si la petite est une cancre ou une bonne élève.</a:t>
            </a:r>
            <a:r>
              <a:rPr lang="fr-FR" altLang="fr-FR" sz="1200" b="1"/>
              <a:t> </a:t>
            </a:r>
            <a:endParaRPr lang="fr-FR" sz="1200">
              <a:latin typeface="Vivaldi" pitchFamily="66" charset="0"/>
            </a:endParaRPr>
          </a:p>
        </p:txBody>
      </p:sp>
      <p:pic>
        <p:nvPicPr>
          <p:cNvPr id="8199" name="Picture 2" descr="C:\Users\Marie-Jose\Desktop\images (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95825" y="1131888"/>
            <a:ext cx="3243263" cy="456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Inside-right pages with text"/>
          <p:cNvGrpSpPr>
            <a:grpSpLocks/>
          </p:cNvGrpSpPr>
          <p:nvPr/>
        </p:nvGrpSpPr>
        <p:grpSpPr bwMode="auto">
          <a:xfrm>
            <a:off x="1009650" y="1035050"/>
            <a:ext cx="7091363" cy="4824413"/>
            <a:chOff x="2285998" y="1371601"/>
            <a:chExt cx="5500118" cy="4114800"/>
          </a:xfrm>
        </p:grpSpPr>
        <p:grpSp>
          <p:nvGrpSpPr>
            <p:cNvPr id="9227"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9228"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9229"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9220"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TextBox 142"/>
          <p:cNvSpPr txBox="1">
            <a:spLocks noChangeArrowheads="1"/>
          </p:cNvSpPr>
          <p:nvPr/>
        </p:nvSpPr>
        <p:spPr bwMode="auto">
          <a:xfrm>
            <a:off x="4751388" y="1112838"/>
            <a:ext cx="3259137"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eaLnBrk="1" hangingPunct="1"/>
            <a:r>
              <a:rPr lang="fr-FR" altLang="fr-FR" sz="1200" b="1">
                <a:solidFill>
                  <a:schemeClr val="bg2"/>
                </a:solidFill>
              </a:rPr>
              <a:t>Un homme et une femme se rencontrent dans un bar. </a:t>
            </a:r>
            <a:r>
              <a:rPr lang="fr-FR" altLang="fr-FR" sz="1200">
                <a:solidFill>
                  <a:schemeClr val="bg2"/>
                </a:solidFill>
              </a:rPr>
              <a:t/>
            </a:r>
            <a:br>
              <a:rPr lang="fr-FR" altLang="fr-FR" sz="1200">
                <a:solidFill>
                  <a:schemeClr val="bg2"/>
                </a:solidFill>
              </a:rPr>
            </a:br>
            <a:r>
              <a:rPr lang="fr-FR" altLang="fr-FR" sz="1200" b="1">
                <a:solidFill>
                  <a:schemeClr val="bg2"/>
                </a:solidFill>
              </a:rPr>
              <a:t>Ils discutent un peu et puis comme cela arrive dans la vie, ils décident d'aller chez la femme. Après quelques verres, l'homme enlève sa chemise et se lave les mains. Ensuite il enlève son pantalon et à nouveau il se lave les mains. La femme qui regarde tout ce rituel lui dit : </a:t>
            </a:r>
            <a:r>
              <a:rPr lang="fr-FR" altLang="fr-FR" sz="1200">
                <a:solidFill>
                  <a:schemeClr val="bg2"/>
                </a:solidFill>
              </a:rPr>
              <a:t/>
            </a:r>
            <a:br>
              <a:rPr lang="fr-FR" altLang="fr-FR" sz="1200">
                <a:solidFill>
                  <a:schemeClr val="bg2"/>
                </a:solidFill>
              </a:rPr>
            </a:br>
            <a:r>
              <a:rPr lang="fr-FR" altLang="fr-FR" sz="1200" b="1">
                <a:solidFill>
                  <a:schemeClr val="bg2"/>
                </a:solidFill>
              </a:rPr>
              <a:t>- Je parie que tu es dentiste. </a:t>
            </a:r>
            <a:r>
              <a:rPr lang="fr-FR" altLang="fr-FR" sz="1200">
                <a:solidFill>
                  <a:schemeClr val="bg2"/>
                </a:solidFill>
              </a:rPr>
              <a:t/>
            </a:r>
            <a:br>
              <a:rPr lang="fr-FR" altLang="fr-FR" sz="1200">
                <a:solidFill>
                  <a:schemeClr val="bg2"/>
                </a:solidFill>
              </a:rPr>
            </a:br>
            <a:r>
              <a:rPr lang="fr-FR" altLang="fr-FR" sz="1200" b="1">
                <a:solidFill>
                  <a:schemeClr val="bg2"/>
                </a:solidFill>
              </a:rPr>
              <a:t>Lui, très étonné, répond : </a:t>
            </a:r>
            <a:r>
              <a:rPr lang="fr-FR" altLang="fr-FR" sz="1200">
                <a:solidFill>
                  <a:schemeClr val="bg2"/>
                </a:solidFill>
              </a:rPr>
              <a:t/>
            </a:r>
            <a:br>
              <a:rPr lang="fr-FR" altLang="fr-FR" sz="1200">
                <a:solidFill>
                  <a:schemeClr val="bg2"/>
                </a:solidFill>
              </a:rPr>
            </a:br>
            <a:r>
              <a:rPr lang="fr-FR" altLang="fr-FR" sz="1200" b="1">
                <a:solidFill>
                  <a:schemeClr val="bg2"/>
                </a:solidFill>
              </a:rPr>
              <a:t>- Oui.... mais comment as-tu deviné ? </a:t>
            </a:r>
            <a:r>
              <a:rPr lang="fr-FR" altLang="fr-FR" sz="1200">
                <a:solidFill>
                  <a:schemeClr val="bg2"/>
                </a:solidFill>
              </a:rPr>
              <a:t/>
            </a:r>
            <a:br>
              <a:rPr lang="fr-FR" altLang="fr-FR" sz="1200">
                <a:solidFill>
                  <a:schemeClr val="bg2"/>
                </a:solidFill>
              </a:rPr>
            </a:br>
            <a:r>
              <a:rPr lang="fr-FR" altLang="fr-FR" sz="1200" b="1">
                <a:solidFill>
                  <a:schemeClr val="bg2"/>
                </a:solidFill>
              </a:rPr>
              <a:t>- C'est simple, répond-elle, tu ne fais que te laver les mains. </a:t>
            </a:r>
            <a:r>
              <a:rPr lang="fr-FR" altLang="fr-FR" sz="1200">
                <a:solidFill>
                  <a:schemeClr val="bg2"/>
                </a:solidFill>
              </a:rPr>
              <a:t/>
            </a:r>
            <a:br>
              <a:rPr lang="fr-FR" altLang="fr-FR" sz="1200">
                <a:solidFill>
                  <a:schemeClr val="bg2"/>
                </a:solidFill>
              </a:rPr>
            </a:br>
            <a:r>
              <a:rPr lang="fr-FR" altLang="fr-FR" sz="1200" b="1">
                <a:solidFill>
                  <a:schemeClr val="bg2"/>
                </a:solidFill>
              </a:rPr>
              <a:t>- Au bout de quelques temps, ils commencent a faire l'amour et lorsqu'ils ont terminé, elle dit : </a:t>
            </a:r>
            <a:r>
              <a:rPr lang="fr-FR" altLang="fr-FR" sz="1200">
                <a:solidFill>
                  <a:schemeClr val="bg2"/>
                </a:solidFill>
              </a:rPr>
              <a:t/>
            </a:r>
            <a:br>
              <a:rPr lang="fr-FR" altLang="fr-FR" sz="1200">
                <a:solidFill>
                  <a:schemeClr val="bg2"/>
                </a:solidFill>
              </a:rPr>
            </a:br>
            <a:r>
              <a:rPr lang="fr-FR" altLang="fr-FR" sz="1200" b="1">
                <a:solidFill>
                  <a:schemeClr val="bg2"/>
                </a:solidFill>
              </a:rPr>
              <a:t>- Tu dois être un sacrement bon dentiste ! </a:t>
            </a:r>
            <a:r>
              <a:rPr lang="fr-FR" altLang="fr-FR" sz="1200">
                <a:solidFill>
                  <a:schemeClr val="bg2"/>
                </a:solidFill>
              </a:rPr>
              <a:t/>
            </a:r>
            <a:br>
              <a:rPr lang="fr-FR" altLang="fr-FR" sz="1200">
                <a:solidFill>
                  <a:schemeClr val="bg2"/>
                </a:solidFill>
              </a:rPr>
            </a:br>
            <a:r>
              <a:rPr lang="fr-FR" altLang="fr-FR" sz="1200" b="1">
                <a:solidFill>
                  <a:schemeClr val="bg2"/>
                </a:solidFill>
              </a:rPr>
              <a:t>Lui, rayonnant après un tel compliment a son ego, répond : </a:t>
            </a:r>
            <a:r>
              <a:rPr lang="fr-FR" altLang="fr-FR" sz="1200">
                <a:solidFill>
                  <a:schemeClr val="bg2"/>
                </a:solidFill>
              </a:rPr>
              <a:t/>
            </a:r>
            <a:br>
              <a:rPr lang="fr-FR" altLang="fr-FR" sz="1200">
                <a:solidFill>
                  <a:schemeClr val="bg2"/>
                </a:solidFill>
              </a:rPr>
            </a:br>
            <a:r>
              <a:rPr lang="fr-FR" altLang="fr-FR" sz="1200" b="1">
                <a:solidFill>
                  <a:schemeClr val="bg2"/>
                </a:solidFill>
              </a:rPr>
              <a:t>- Bien sur que je suis un excellent dentiste, comment sais-tu cela ? Elle, avec un visage imperturbable : </a:t>
            </a:r>
            <a:r>
              <a:rPr lang="fr-FR" altLang="fr-FR" sz="1200">
                <a:solidFill>
                  <a:schemeClr val="bg2"/>
                </a:solidFill>
              </a:rPr>
              <a:t/>
            </a:r>
            <a:br>
              <a:rPr lang="fr-FR" altLang="fr-FR" sz="1200">
                <a:solidFill>
                  <a:schemeClr val="bg2"/>
                </a:solidFill>
              </a:rPr>
            </a:br>
            <a:r>
              <a:rPr lang="fr-FR" altLang="fr-FR" sz="1200" b="1">
                <a:solidFill>
                  <a:schemeClr val="bg2"/>
                </a:solidFill>
              </a:rPr>
              <a:t>- Je n'ai rien senti </a:t>
            </a:r>
            <a:r>
              <a:rPr lang="fr-FR" altLang="fr-FR" sz="1200" b="1"/>
              <a:t>!</a:t>
            </a:r>
            <a:endParaRPr lang="fr-FR" altLang="fr-FR" sz="1200"/>
          </a:p>
        </p:txBody>
      </p:sp>
      <p:pic>
        <p:nvPicPr>
          <p:cNvPr id="9223" name="Picture 2" descr="C:\Users\Marie-Jose\Desktop\blonde-marrante-3b127b3 (FILEminimizer).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52550" y="1087438"/>
            <a:ext cx="3209925" cy="466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Inside-right pages with text"/>
          <p:cNvGrpSpPr>
            <a:grpSpLocks/>
          </p:cNvGrpSpPr>
          <p:nvPr/>
        </p:nvGrpSpPr>
        <p:grpSpPr bwMode="auto">
          <a:xfrm>
            <a:off x="1009650" y="1035050"/>
            <a:ext cx="7091363" cy="4824413"/>
            <a:chOff x="2285998" y="1371601"/>
            <a:chExt cx="5500118" cy="4114800"/>
          </a:xfrm>
        </p:grpSpPr>
        <p:grpSp>
          <p:nvGrpSpPr>
            <p:cNvPr id="10251"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10252"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10253"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10244"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142"/>
          <p:cNvSpPr txBox="1">
            <a:spLocks noChangeArrowheads="1"/>
          </p:cNvSpPr>
          <p:nvPr/>
        </p:nvSpPr>
        <p:spPr bwMode="auto">
          <a:xfrm>
            <a:off x="1476375" y="1144588"/>
            <a:ext cx="3024188"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eaLnBrk="1" hangingPunct="1"/>
            <a:r>
              <a:rPr lang="fr-FR" altLang="fr-FR" sz="1200" b="1">
                <a:solidFill>
                  <a:schemeClr val="bg2"/>
                </a:solidFill>
              </a:rPr>
              <a:t>Tout se perd...................</a:t>
            </a:r>
            <a:br>
              <a:rPr lang="fr-FR" altLang="fr-FR" sz="1200" b="1">
                <a:solidFill>
                  <a:schemeClr val="bg2"/>
                </a:solidFill>
              </a:rPr>
            </a:br>
            <a:r>
              <a:rPr lang="fr-FR" altLang="fr-FR" sz="1200" b="1">
                <a:solidFill>
                  <a:schemeClr val="bg2"/>
                </a:solidFill>
              </a:rPr>
              <a:t>même au lit...... </a:t>
            </a:r>
            <a:br>
              <a:rPr lang="fr-FR" altLang="fr-FR" sz="1200" b="1">
                <a:solidFill>
                  <a:schemeClr val="bg2"/>
                </a:solidFill>
              </a:rPr>
            </a:br>
            <a:r>
              <a:rPr lang="fr-FR" altLang="fr-FR" sz="1200" b="1">
                <a:solidFill>
                  <a:schemeClr val="bg2"/>
                </a:solidFill>
              </a:rPr>
              <a:t/>
            </a:r>
            <a:br>
              <a:rPr lang="fr-FR" altLang="fr-FR" sz="1200" b="1">
                <a:solidFill>
                  <a:schemeClr val="bg2"/>
                </a:solidFill>
              </a:rPr>
            </a:br>
            <a:r>
              <a:rPr lang="fr-FR" altLang="fr-FR" sz="1200" b="1">
                <a:solidFill>
                  <a:schemeClr val="bg2"/>
                </a:solidFill>
              </a:rPr>
              <a:t>" T'avais l' habitude de me tenir la main  quand nous étions jeunes."</a:t>
            </a:r>
            <a:br>
              <a:rPr lang="fr-FR" altLang="fr-FR" sz="1200" b="1">
                <a:solidFill>
                  <a:schemeClr val="bg2"/>
                </a:solidFill>
              </a:rPr>
            </a:br>
            <a:r>
              <a:rPr lang="fr-FR" altLang="fr-FR" sz="1200" b="1">
                <a:solidFill>
                  <a:schemeClr val="bg2"/>
                </a:solidFill>
              </a:rPr>
              <a:t>Le mari lui prend la main, </a:t>
            </a:r>
            <a:br>
              <a:rPr lang="fr-FR" altLang="fr-FR" sz="1200" b="1">
                <a:solidFill>
                  <a:schemeClr val="bg2"/>
                </a:solidFill>
              </a:rPr>
            </a:br>
            <a:r>
              <a:rPr lang="fr-FR" altLang="fr-FR" sz="1200" b="1">
                <a:solidFill>
                  <a:schemeClr val="bg2"/>
                </a:solidFill>
              </a:rPr>
              <a:t>puis tourne le dos et s'endort.À peine assoupi, il entend sa femme : </a:t>
            </a:r>
            <a:br>
              <a:rPr lang="fr-FR" altLang="fr-FR" sz="1200" b="1">
                <a:solidFill>
                  <a:schemeClr val="bg2"/>
                </a:solidFill>
              </a:rPr>
            </a:br>
            <a:r>
              <a:rPr lang="fr-FR" altLang="fr-FR" sz="1200" b="1">
                <a:solidFill>
                  <a:schemeClr val="bg2"/>
                </a:solidFill>
              </a:rPr>
              <a:t>" T'avais aussi l' habitude de m'embrasser."</a:t>
            </a:r>
            <a:br>
              <a:rPr lang="fr-FR" altLang="fr-FR" sz="1200" b="1">
                <a:solidFill>
                  <a:schemeClr val="bg2"/>
                </a:solidFill>
              </a:rPr>
            </a:br>
            <a:r>
              <a:rPr lang="fr-FR" altLang="fr-FR" sz="1200" b="1">
                <a:solidFill>
                  <a:schemeClr val="bg2"/>
                </a:solidFill>
              </a:rPr>
              <a:t>Un peu irrité, il lui donne un petit bisou sur la joue et se retourne pour dormir.</a:t>
            </a:r>
            <a:br>
              <a:rPr lang="fr-FR" altLang="fr-FR" sz="1200" b="1">
                <a:solidFill>
                  <a:schemeClr val="bg2"/>
                </a:solidFill>
              </a:rPr>
            </a:br>
            <a:r>
              <a:rPr lang="fr-FR" altLang="fr-FR" sz="1200" b="1">
                <a:solidFill>
                  <a:schemeClr val="bg2"/>
                </a:solidFill>
              </a:rPr>
              <a:t>Quelques minutes plus tard,</a:t>
            </a:r>
            <a:br>
              <a:rPr lang="fr-FR" altLang="fr-FR" sz="1200" b="1">
                <a:solidFill>
                  <a:schemeClr val="bg2"/>
                </a:solidFill>
              </a:rPr>
            </a:br>
            <a:r>
              <a:rPr lang="fr-FR" altLang="fr-FR" sz="1200" b="1">
                <a:solidFill>
                  <a:schemeClr val="bg2"/>
                </a:solidFill>
              </a:rPr>
              <a:t>il entend :</a:t>
            </a:r>
            <a:br>
              <a:rPr lang="fr-FR" altLang="fr-FR" sz="1200" b="1">
                <a:solidFill>
                  <a:schemeClr val="bg2"/>
                </a:solidFill>
              </a:rPr>
            </a:br>
            <a:r>
              <a:rPr lang="fr-FR" altLang="fr-FR" sz="1200" b="1">
                <a:solidFill>
                  <a:schemeClr val="bg2"/>
                </a:solidFill>
              </a:rPr>
              <a:t>" Même que, des fois, tu me mordillais le cou."</a:t>
            </a:r>
            <a:br>
              <a:rPr lang="fr-FR" altLang="fr-FR" sz="1200" b="1">
                <a:solidFill>
                  <a:schemeClr val="bg2"/>
                </a:solidFill>
              </a:rPr>
            </a:br>
            <a:r>
              <a:rPr lang="fr-FR" altLang="fr-FR" sz="1200" b="1">
                <a:solidFill>
                  <a:schemeClr val="bg2"/>
                </a:solidFill>
              </a:rPr>
              <a:t>Exaspéré, le mari repousse les couvertures et se lève brusquement énervé...</a:t>
            </a:r>
            <a:br>
              <a:rPr lang="fr-FR" altLang="fr-FR" sz="1200" b="1">
                <a:solidFill>
                  <a:schemeClr val="bg2"/>
                </a:solidFill>
              </a:rPr>
            </a:br>
            <a:r>
              <a:rPr lang="fr-FR" altLang="fr-FR" sz="1200" b="1">
                <a:solidFill>
                  <a:schemeClr val="bg2"/>
                </a:solidFill>
              </a:rPr>
              <a:t>Surprise, la femme lui demande :</a:t>
            </a:r>
            <a:br>
              <a:rPr lang="fr-FR" altLang="fr-FR" sz="1200" b="1">
                <a:solidFill>
                  <a:schemeClr val="bg2"/>
                </a:solidFill>
              </a:rPr>
            </a:br>
            <a:r>
              <a:rPr lang="fr-FR" altLang="fr-FR" sz="1200" b="1">
                <a:solidFill>
                  <a:schemeClr val="bg2"/>
                </a:solidFill>
              </a:rPr>
              <a:t>" Mais où est-ce que tu vas ? "</a:t>
            </a:r>
            <a:br>
              <a:rPr lang="fr-FR" altLang="fr-FR" sz="1200" b="1">
                <a:solidFill>
                  <a:schemeClr val="bg2"/>
                </a:solidFill>
              </a:rPr>
            </a:br>
            <a:r>
              <a:rPr lang="fr-FR" altLang="fr-FR" sz="1200" b="1">
                <a:solidFill>
                  <a:schemeClr val="bg2"/>
                </a:solidFill>
              </a:rPr>
              <a:t>Le mari répond :</a:t>
            </a:r>
            <a:br>
              <a:rPr lang="fr-FR" altLang="fr-FR" sz="1200" b="1">
                <a:solidFill>
                  <a:schemeClr val="bg2"/>
                </a:solidFill>
              </a:rPr>
            </a:br>
            <a:r>
              <a:rPr lang="fr-FR" altLang="fr-FR" sz="1200" b="1">
                <a:solidFill>
                  <a:schemeClr val="bg2"/>
                </a:solidFill>
              </a:rPr>
              <a:t>"Chercher mes dents !!!</a:t>
            </a:r>
            <a:r>
              <a:rPr lang="fr-FR" altLang="fr-FR" sz="2400" b="1"/>
              <a:t> </a:t>
            </a:r>
            <a:endParaRPr lang="fr-FR" altLang="fr-FR" sz="2400"/>
          </a:p>
        </p:txBody>
      </p:sp>
      <p:pic>
        <p:nvPicPr>
          <p:cNvPr id="10247" name="Picture 2" descr="C:\Users\Marie-Jose\Desktop\image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9338" y="1395413"/>
            <a:ext cx="3097212"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Inside-right pages with text"/>
          <p:cNvGrpSpPr>
            <a:grpSpLocks/>
          </p:cNvGrpSpPr>
          <p:nvPr/>
        </p:nvGrpSpPr>
        <p:grpSpPr bwMode="auto">
          <a:xfrm>
            <a:off x="1009650" y="1035050"/>
            <a:ext cx="7091363" cy="4824413"/>
            <a:chOff x="2285998" y="1371601"/>
            <a:chExt cx="5500118" cy="4114800"/>
          </a:xfrm>
        </p:grpSpPr>
        <p:grpSp>
          <p:nvGrpSpPr>
            <p:cNvPr id="11275"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11276"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11277"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11268"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2" descr="C:\Users\Marie-Jose\Desktop\OmqtHXkeVpk_SBCOWQjphpwMpC4@250x24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1913" y="1084263"/>
            <a:ext cx="3306762"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1" name="TextBox 142"/>
          <p:cNvSpPr txBox="1">
            <a:spLocks noChangeArrowheads="1"/>
          </p:cNvSpPr>
          <p:nvPr/>
        </p:nvSpPr>
        <p:spPr bwMode="auto">
          <a:xfrm>
            <a:off x="4695825" y="1257300"/>
            <a:ext cx="3405188"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eaLnBrk="1" hangingPunct="1"/>
            <a:r>
              <a:rPr lang="fr-FR" altLang="fr-FR" sz="1100" b="1">
                <a:solidFill>
                  <a:schemeClr val="bg2"/>
                </a:solidFill>
              </a:rPr>
              <a:t>Le p'tit vieux au bordel…</a:t>
            </a:r>
            <a:br>
              <a:rPr lang="fr-FR" altLang="fr-FR" sz="1100" b="1">
                <a:solidFill>
                  <a:schemeClr val="bg2"/>
                </a:solidFill>
              </a:rPr>
            </a:br>
            <a:r>
              <a:rPr lang="fr-FR" altLang="fr-FR" sz="1100" b="1">
                <a:solidFill>
                  <a:schemeClr val="bg2"/>
                </a:solidFill>
              </a:rPr>
              <a:t>Un p’tit vieux s’en va dans un bordel pour s’offrir un p’tit plaisir. La matrone le conduit vers une jeune fille appétissante et prête à tout.</a:t>
            </a:r>
            <a:br>
              <a:rPr lang="fr-FR" altLang="fr-FR" sz="1100" b="1">
                <a:solidFill>
                  <a:schemeClr val="bg2"/>
                </a:solidFill>
              </a:rPr>
            </a:br>
            <a:r>
              <a:rPr lang="fr-FR" altLang="fr-FR" sz="1100" b="1">
                <a:solidFill>
                  <a:schemeClr val="bg2"/>
                </a:solidFill>
              </a:rPr>
              <a:t>Sûre d’elle, la fille lui dit :</a:t>
            </a:r>
            <a:br>
              <a:rPr lang="fr-FR" altLang="fr-FR" sz="1100" b="1">
                <a:solidFill>
                  <a:schemeClr val="bg2"/>
                </a:solidFill>
              </a:rPr>
            </a:br>
            <a:r>
              <a:rPr lang="fr-FR" altLang="fr-FR" sz="1100" b="1">
                <a:solidFill>
                  <a:schemeClr val="bg2"/>
                </a:solidFill>
              </a:rPr>
              <a:t>« Mon vieux, déshabille-toi et passons aux choses sérieuses ! »</a:t>
            </a:r>
            <a:br>
              <a:rPr lang="fr-FR" altLang="fr-FR" sz="1100" b="1">
                <a:solidFill>
                  <a:schemeClr val="bg2"/>
                </a:solidFill>
              </a:rPr>
            </a:br>
            <a:r>
              <a:rPr lang="fr-FR" altLang="fr-FR" sz="1100" b="1">
                <a:solidFill>
                  <a:schemeClr val="bg2"/>
                </a:solidFill>
              </a:rPr>
              <a:t>Le p’tit vieux se déshabille en vitesse,mais la fille lui prend tous ses vêtements et les jette par la fenêtre.</a:t>
            </a:r>
            <a:br>
              <a:rPr lang="fr-FR" altLang="fr-FR" sz="1100" b="1">
                <a:solidFill>
                  <a:schemeClr val="bg2"/>
                </a:solidFill>
              </a:rPr>
            </a:br>
            <a:r>
              <a:rPr lang="fr-FR" altLang="fr-FR" sz="1100" b="1">
                <a:solidFill>
                  <a:schemeClr val="bg2"/>
                </a:solidFill>
              </a:rPr>
              <a:t>« Qu’est-ce que tu fais là, espèce de folle ! »,</a:t>
            </a:r>
            <a:br>
              <a:rPr lang="fr-FR" altLang="fr-FR" sz="1100" b="1">
                <a:solidFill>
                  <a:schemeClr val="bg2"/>
                </a:solidFill>
              </a:rPr>
            </a:br>
            <a:r>
              <a:rPr lang="fr-FR" altLang="fr-FR" sz="1100" b="1">
                <a:solidFill>
                  <a:schemeClr val="bg2"/>
                </a:solidFill>
              </a:rPr>
              <a:t>dit le vieux monsieur fâché.</a:t>
            </a:r>
            <a:br>
              <a:rPr lang="fr-FR" altLang="fr-FR" sz="1100" b="1">
                <a:solidFill>
                  <a:schemeClr val="bg2"/>
                </a:solidFill>
              </a:rPr>
            </a:br>
            <a:r>
              <a:rPr lang="fr-FR" altLang="fr-FR" sz="1100" b="1">
                <a:solidFill>
                  <a:schemeClr val="bg2"/>
                </a:solidFill>
              </a:rPr>
              <a:t>« Fais toi z’en pas pépé …  on va faire l’amour toute la nuit,</a:t>
            </a:r>
            <a:br>
              <a:rPr lang="fr-FR" altLang="fr-FR" sz="1100" b="1">
                <a:solidFill>
                  <a:schemeClr val="bg2"/>
                </a:solidFill>
              </a:rPr>
            </a:br>
            <a:r>
              <a:rPr lang="fr-FR" altLang="fr-FR" sz="1100" b="1">
                <a:solidFill>
                  <a:schemeClr val="bg2"/>
                </a:solidFill>
              </a:rPr>
              <a:t>et demain matin tes vêtements vont être trop grands pour toi ! »</a:t>
            </a:r>
            <a:br>
              <a:rPr lang="fr-FR" altLang="fr-FR" sz="1100" b="1">
                <a:solidFill>
                  <a:schemeClr val="bg2"/>
                </a:solidFill>
              </a:rPr>
            </a:br>
            <a:r>
              <a:rPr lang="fr-FR" altLang="fr-FR" sz="1100" b="1">
                <a:solidFill>
                  <a:schemeClr val="bg2"/>
                </a:solidFill>
              </a:rPr>
              <a:t>La fille se déshabille à son tour.</a:t>
            </a:r>
            <a:br>
              <a:rPr lang="fr-FR" altLang="fr-FR" sz="1100" b="1">
                <a:solidFill>
                  <a:schemeClr val="bg2"/>
                </a:solidFill>
              </a:rPr>
            </a:br>
            <a:r>
              <a:rPr lang="fr-FR" altLang="fr-FR" sz="1100" b="1">
                <a:solidFill>
                  <a:schemeClr val="bg2"/>
                </a:solidFill>
              </a:rPr>
              <a:t>À son tour, le p’tit vieux prend les vêtements de la madame et les jette à la fenêtre.</a:t>
            </a:r>
            <a:br>
              <a:rPr lang="fr-FR" altLang="fr-FR" sz="1100" b="1">
                <a:solidFill>
                  <a:schemeClr val="bg2"/>
                </a:solidFill>
              </a:rPr>
            </a:br>
            <a:r>
              <a:rPr lang="fr-FR" altLang="fr-FR" sz="1100" b="1">
                <a:solidFill>
                  <a:schemeClr val="bg2"/>
                </a:solidFill>
              </a:rPr>
              <a:t>« Qu’est-ce que tu fais là, le malade ? Es-tu en train d’essayer de te venger ? »</a:t>
            </a:r>
            <a:br>
              <a:rPr lang="fr-FR" altLang="fr-FR" sz="1100" b="1">
                <a:solidFill>
                  <a:schemeClr val="bg2"/>
                </a:solidFill>
              </a:rPr>
            </a:br>
            <a:r>
              <a:rPr lang="fr-FR" altLang="fr-FR" sz="1100" b="1">
                <a:solidFill>
                  <a:schemeClr val="bg2"/>
                </a:solidFill>
              </a:rPr>
              <a:t>« Pas du tout ma belle …</a:t>
            </a:r>
            <a:br>
              <a:rPr lang="fr-FR" altLang="fr-FR" sz="1100" b="1">
                <a:solidFill>
                  <a:schemeClr val="bg2"/>
                </a:solidFill>
              </a:rPr>
            </a:br>
            <a:r>
              <a:rPr lang="fr-FR" altLang="fr-FR" sz="1100" b="1">
                <a:solidFill>
                  <a:schemeClr val="bg2"/>
                </a:solidFill>
              </a:rPr>
              <a:t>mais le temps que ça va prendre</a:t>
            </a:r>
            <a:br>
              <a:rPr lang="fr-FR" altLang="fr-FR" sz="1100" b="1">
                <a:solidFill>
                  <a:schemeClr val="bg2"/>
                </a:solidFill>
              </a:rPr>
            </a:br>
            <a:r>
              <a:rPr lang="fr-FR" altLang="fr-FR" sz="1100" b="1">
                <a:solidFill>
                  <a:schemeClr val="bg2"/>
                </a:solidFill>
              </a:rPr>
              <a:t>pour que j’aie une érection,</a:t>
            </a:r>
            <a:br>
              <a:rPr lang="fr-FR" altLang="fr-FR" sz="1100" b="1">
                <a:solidFill>
                  <a:schemeClr val="bg2"/>
                </a:solidFill>
              </a:rPr>
            </a:br>
            <a:r>
              <a:rPr lang="fr-FR" altLang="fr-FR" sz="1100" b="1">
                <a:solidFill>
                  <a:schemeClr val="bg2"/>
                </a:solidFill>
              </a:rPr>
              <a:t>la mode va sûrement avoir changé ! »</a:t>
            </a:r>
            <a:endParaRPr lang="fr-FR" altLang="fr-FR" sz="1100">
              <a:solidFill>
                <a:schemeClr val="bg2"/>
              </a:solidFill>
            </a:endParaRPr>
          </a:p>
        </p:txBody>
      </p:sp>
      <p:sp>
        <p:nvSpPr>
          <p:cNvPr id="21" name="Cadre 20"/>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Inside-right pages with text"/>
          <p:cNvGrpSpPr>
            <a:grpSpLocks/>
          </p:cNvGrpSpPr>
          <p:nvPr/>
        </p:nvGrpSpPr>
        <p:grpSpPr bwMode="auto">
          <a:xfrm>
            <a:off x="1009650" y="1035050"/>
            <a:ext cx="7091363" cy="4824413"/>
            <a:chOff x="2285998" y="1371601"/>
            <a:chExt cx="5500118" cy="4114800"/>
          </a:xfrm>
        </p:grpSpPr>
        <p:grpSp>
          <p:nvGrpSpPr>
            <p:cNvPr id="12299"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12300"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12301"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12292"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TextBox 142"/>
          <p:cNvSpPr txBox="1">
            <a:spLocks noChangeArrowheads="1"/>
          </p:cNvSpPr>
          <p:nvPr/>
        </p:nvSpPr>
        <p:spPr bwMode="auto">
          <a:xfrm>
            <a:off x="1271588" y="1096963"/>
            <a:ext cx="305435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eaLnBrk="1" hangingPunct="1"/>
            <a:r>
              <a:rPr lang="fr-FR" altLang="fr-FR" sz="1200" b="1">
                <a:solidFill>
                  <a:schemeClr val="bg2"/>
                </a:solidFill>
              </a:rPr>
              <a:t>Deux petites vieilles</a:t>
            </a:r>
            <a:br>
              <a:rPr lang="fr-FR" altLang="fr-FR" sz="1200" b="1">
                <a:solidFill>
                  <a:schemeClr val="bg2"/>
                </a:solidFill>
              </a:rPr>
            </a:br>
            <a:r>
              <a:rPr lang="fr-FR" altLang="fr-FR" sz="1200" b="1">
                <a:solidFill>
                  <a:schemeClr val="bg2"/>
                </a:solidFill>
              </a:rPr>
              <a:t>se croisent dans la rue principale du village.</a:t>
            </a:r>
            <a:br>
              <a:rPr lang="fr-FR" altLang="fr-FR" sz="1200" b="1">
                <a:solidFill>
                  <a:schemeClr val="bg2"/>
                </a:solidFill>
              </a:rPr>
            </a:br>
            <a:r>
              <a:rPr lang="fr-FR" altLang="fr-FR" sz="1200" b="1">
                <a:solidFill>
                  <a:schemeClr val="bg2"/>
                </a:solidFill>
              </a:rPr>
              <a:t/>
            </a:r>
            <a:br>
              <a:rPr lang="fr-FR" altLang="fr-FR" sz="1200" b="1">
                <a:solidFill>
                  <a:schemeClr val="bg2"/>
                </a:solidFill>
              </a:rPr>
            </a:br>
            <a:r>
              <a:rPr lang="fr-FR" altLang="fr-FR" sz="1200" b="1">
                <a:solidFill>
                  <a:schemeClr val="bg2"/>
                </a:solidFill>
              </a:rPr>
              <a:t>" Comment vas-tu Marguerite ? "</a:t>
            </a:r>
            <a:br>
              <a:rPr lang="fr-FR" altLang="fr-FR" sz="1200" b="1">
                <a:solidFill>
                  <a:schemeClr val="bg2"/>
                </a:solidFill>
              </a:rPr>
            </a:br>
            <a:r>
              <a:rPr lang="fr-FR" altLang="fr-FR" sz="1200" b="1">
                <a:solidFill>
                  <a:schemeClr val="bg2"/>
                </a:solidFill>
              </a:rPr>
              <a:t/>
            </a:r>
            <a:br>
              <a:rPr lang="fr-FR" altLang="fr-FR" sz="1200" b="1">
                <a:solidFill>
                  <a:schemeClr val="bg2"/>
                </a:solidFill>
              </a:rPr>
            </a:br>
            <a:r>
              <a:rPr lang="fr-FR" altLang="fr-FR" sz="1200" b="1">
                <a:solidFill>
                  <a:schemeClr val="bg2"/>
                </a:solidFill>
              </a:rPr>
              <a:t>" Oh ! J'ai pas le moral ... Je viens de perdre mon mari ! "</a:t>
            </a:r>
            <a:br>
              <a:rPr lang="fr-FR" altLang="fr-FR" sz="1200" b="1">
                <a:solidFill>
                  <a:schemeClr val="bg2"/>
                </a:solidFill>
              </a:rPr>
            </a:br>
            <a:r>
              <a:rPr lang="fr-FR" altLang="fr-FR" sz="1200" b="1">
                <a:solidFill>
                  <a:schemeClr val="bg2"/>
                </a:solidFill>
              </a:rPr>
              <a:t/>
            </a:r>
            <a:br>
              <a:rPr lang="fr-FR" altLang="fr-FR" sz="1200" b="1">
                <a:solidFill>
                  <a:schemeClr val="bg2"/>
                </a:solidFill>
              </a:rPr>
            </a:br>
            <a:r>
              <a:rPr lang="fr-FR" altLang="fr-FR" sz="1200" b="1">
                <a:solidFill>
                  <a:schemeClr val="bg2"/>
                </a:solidFill>
              </a:rPr>
              <a:t>" Ah bon ! Qu ' est-ce qu'il s'est passé ? "</a:t>
            </a:r>
            <a:br>
              <a:rPr lang="fr-FR" altLang="fr-FR" sz="1200" b="1">
                <a:solidFill>
                  <a:schemeClr val="bg2"/>
                </a:solidFill>
              </a:rPr>
            </a:br>
            <a:r>
              <a:rPr lang="fr-FR" altLang="fr-FR" sz="1200" b="1">
                <a:solidFill>
                  <a:schemeClr val="bg2"/>
                </a:solidFill>
              </a:rPr>
              <a:t/>
            </a:r>
            <a:br>
              <a:rPr lang="fr-FR" altLang="fr-FR" sz="1200" b="1">
                <a:solidFill>
                  <a:schemeClr val="bg2"/>
                </a:solidFill>
              </a:rPr>
            </a:br>
            <a:r>
              <a:rPr lang="fr-FR" altLang="fr-FR" sz="1200" b="1">
                <a:solidFill>
                  <a:schemeClr val="bg2"/>
                </a:solidFill>
              </a:rPr>
              <a:t>" Je l'ai envoyé dans le jardin chercher des carottes et des poireaux pour faire la soupe.</a:t>
            </a:r>
            <a:br>
              <a:rPr lang="fr-FR" altLang="fr-FR" sz="1200" b="1">
                <a:solidFill>
                  <a:schemeClr val="bg2"/>
                </a:solidFill>
              </a:rPr>
            </a:br>
            <a:r>
              <a:rPr lang="fr-FR" altLang="fr-FR" sz="1200" b="1">
                <a:solidFill>
                  <a:schemeClr val="bg2"/>
                </a:solidFill>
              </a:rPr>
              <a:t>Il a été pris d'un malaise.</a:t>
            </a:r>
            <a:br>
              <a:rPr lang="fr-FR" altLang="fr-FR" sz="1200" b="1">
                <a:solidFill>
                  <a:schemeClr val="bg2"/>
                </a:solidFill>
              </a:rPr>
            </a:br>
            <a:r>
              <a:rPr lang="fr-FR" altLang="fr-FR" sz="1200" b="1">
                <a:solidFill>
                  <a:schemeClr val="bg2"/>
                </a:solidFill>
              </a:rPr>
              <a:t>J'ai appelé les pompiers.</a:t>
            </a:r>
            <a:br>
              <a:rPr lang="fr-FR" altLang="fr-FR" sz="1200" b="1">
                <a:solidFill>
                  <a:schemeClr val="bg2"/>
                </a:solidFill>
              </a:rPr>
            </a:br>
            <a:r>
              <a:rPr lang="fr-FR" altLang="fr-FR" sz="1200" b="1">
                <a:solidFill>
                  <a:schemeClr val="bg2"/>
                </a:solidFill>
              </a:rPr>
              <a:t>Quand ils sont arrivés,</a:t>
            </a:r>
            <a:br>
              <a:rPr lang="fr-FR" altLang="fr-FR" sz="1200" b="1">
                <a:solidFill>
                  <a:schemeClr val="bg2"/>
                </a:solidFill>
              </a:rPr>
            </a:br>
            <a:r>
              <a:rPr lang="fr-FR" altLang="fr-FR" sz="1200" b="1">
                <a:solidFill>
                  <a:schemeClr val="bg2"/>
                </a:solidFill>
              </a:rPr>
              <a:t>il était mort d'une crise cardiaque ... "</a:t>
            </a:r>
            <a:br>
              <a:rPr lang="fr-FR" altLang="fr-FR" sz="1200" b="1">
                <a:solidFill>
                  <a:schemeClr val="bg2"/>
                </a:solidFill>
              </a:rPr>
            </a:br>
            <a:endParaRPr lang="fr-FR" altLang="fr-FR" sz="1200" b="1">
              <a:solidFill>
                <a:schemeClr val="bg2"/>
              </a:solidFill>
            </a:endParaRPr>
          </a:p>
          <a:p>
            <a:pPr algn="l" eaLnBrk="1" hangingPunct="1"/>
            <a:r>
              <a:rPr lang="fr-FR" altLang="fr-FR" sz="1200" b="1">
                <a:solidFill>
                  <a:schemeClr val="bg2"/>
                </a:solidFill>
              </a:rPr>
              <a:t>" Qu'est-ce que tu as fait alors ? "</a:t>
            </a:r>
            <a:br>
              <a:rPr lang="fr-FR" altLang="fr-FR" sz="1200" b="1">
                <a:solidFill>
                  <a:schemeClr val="bg2"/>
                </a:solidFill>
              </a:rPr>
            </a:br>
            <a:r>
              <a:rPr lang="fr-FR" altLang="fr-FR" sz="1200" b="1">
                <a:solidFill>
                  <a:schemeClr val="bg2"/>
                </a:solidFill>
              </a:rPr>
              <a:t/>
            </a:r>
            <a:br>
              <a:rPr lang="fr-FR" altLang="fr-FR" sz="1200" b="1">
                <a:solidFill>
                  <a:schemeClr val="bg2"/>
                </a:solidFill>
              </a:rPr>
            </a:br>
            <a:r>
              <a:rPr lang="fr-FR" altLang="fr-FR" sz="1200" b="1">
                <a:solidFill>
                  <a:schemeClr val="bg2"/>
                </a:solidFill>
              </a:rPr>
              <a:t/>
            </a:r>
            <a:br>
              <a:rPr lang="fr-FR" altLang="fr-FR" sz="1200" b="1">
                <a:solidFill>
                  <a:schemeClr val="bg2"/>
                </a:solidFill>
              </a:rPr>
            </a:br>
            <a:r>
              <a:rPr lang="fr-FR" altLang="fr-FR" sz="1200" b="1">
                <a:solidFill>
                  <a:schemeClr val="bg2"/>
                </a:solidFill>
              </a:rPr>
              <a:t>" Des nouilles ! "</a:t>
            </a:r>
            <a:br>
              <a:rPr lang="fr-FR" altLang="fr-FR" sz="1200" b="1">
                <a:solidFill>
                  <a:schemeClr val="bg2"/>
                </a:solidFill>
              </a:rPr>
            </a:br>
            <a:endParaRPr lang="fr-FR" sz="1200">
              <a:solidFill>
                <a:schemeClr val="bg2"/>
              </a:solidFill>
              <a:latin typeface="Vivaldi" pitchFamily="66" charset="0"/>
            </a:endParaRPr>
          </a:p>
        </p:txBody>
      </p:sp>
      <p:pic>
        <p:nvPicPr>
          <p:cNvPr id="12295" name="Picture 2" descr="C:\Users\Marie-Jose\Desktop\image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95825" y="1120775"/>
            <a:ext cx="3260725" cy="457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Inside-right pages with text"/>
          <p:cNvGrpSpPr>
            <a:grpSpLocks/>
          </p:cNvGrpSpPr>
          <p:nvPr/>
        </p:nvGrpSpPr>
        <p:grpSpPr bwMode="auto">
          <a:xfrm>
            <a:off x="1009650" y="1035050"/>
            <a:ext cx="7091363" cy="4824413"/>
            <a:chOff x="2285998" y="1371601"/>
            <a:chExt cx="5500118" cy="4114800"/>
          </a:xfrm>
        </p:grpSpPr>
        <p:grpSp>
          <p:nvGrpSpPr>
            <p:cNvPr id="13323"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13324"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13325"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13316"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ZoneTexte 1"/>
          <p:cNvSpPr txBox="1">
            <a:spLocks noChangeArrowheads="1"/>
          </p:cNvSpPr>
          <p:nvPr/>
        </p:nvSpPr>
        <p:spPr bwMode="auto">
          <a:xfrm>
            <a:off x="5003800" y="1219200"/>
            <a:ext cx="2779713"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eaLnBrk="1" hangingPunct="1"/>
            <a:r>
              <a:rPr lang="fr-FR" altLang="fr-FR" sz="1400" b="1">
                <a:solidFill>
                  <a:schemeClr val="bg2"/>
                </a:solidFill>
                <a:latin typeface="Calibri" pitchFamily="34" charset="0"/>
              </a:rPr>
              <a:t>Deux prostituées</a:t>
            </a:r>
            <a:br>
              <a:rPr lang="fr-FR" altLang="fr-FR" sz="1400" b="1">
                <a:solidFill>
                  <a:schemeClr val="bg2"/>
                </a:solidFill>
                <a:latin typeface="Calibri" pitchFamily="34" charset="0"/>
              </a:rPr>
            </a:br>
            <a:r>
              <a:rPr lang="fr-FR" altLang="fr-FR" sz="1400" b="1">
                <a:solidFill>
                  <a:schemeClr val="bg2"/>
                </a:solidFill>
                <a:latin typeface="Calibri" pitchFamily="34" charset="0"/>
              </a:rPr>
              <a:t>sont en train de se battre en pleine rue</a:t>
            </a:r>
            <a:br>
              <a:rPr lang="fr-FR" altLang="fr-FR" sz="1400" b="1">
                <a:solidFill>
                  <a:schemeClr val="bg2"/>
                </a:solidFill>
                <a:latin typeface="Calibri" pitchFamily="34" charset="0"/>
              </a:rPr>
            </a:br>
            <a:r>
              <a:rPr lang="fr-FR" altLang="fr-FR" sz="1400" b="1">
                <a:solidFill>
                  <a:schemeClr val="bg2"/>
                </a:solidFill>
                <a:latin typeface="Calibri" pitchFamily="34" charset="0"/>
              </a:rPr>
              <a:t/>
            </a:r>
            <a:br>
              <a:rPr lang="fr-FR" altLang="fr-FR" sz="1400" b="1">
                <a:solidFill>
                  <a:schemeClr val="bg2"/>
                </a:solidFill>
                <a:latin typeface="Calibri" pitchFamily="34" charset="0"/>
              </a:rPr>
            </a:br>
            <a:r>
              <a:rPr lang="fr-FR" altLang="fr-FR" sz="1400" b="1">
                <a:solidFill>
                  <a:schemeClr val="bg2"/>
                </a:solidFill>
                <a:latin typeface="Calibri" pitchFamily="34" charset="0"/>
              </a:rPr>
              <a:t>Un agent de police s'interpose :</a:t>
            </a:r>
            <a:br>
              <a:rPr lang="fr-FR" altLang="fr-FR" sz="1400" b="1">
                <a:solidFill>
                  <a:schemeClr val="bg2"/>
                </a:solidFill>
                <a:latin typeface="Calibri" pitchFamily="34" charset="0"/>
              </a:rPr>
            </a:br>
            <a:r>
              <a:rPr lang="fr-FR" altLang="fr-FR" sz="1400" b="1">
                <a:solidFill>
                  <a:schemeClr val="bg2"/>
                </a:solidFill>
                <a:latin typeface="Calibri" pitchFamily="34" charset="0"/>
              </a:rPr>
              <a:t/>
            </a:r>
            <a:br>
              <a:rPr lang="fr-FR" altLang="fr-FR" sz="1400" b="1">
                <a:solidFill>
                  <a:schemeClr val="bg2"/>
                </a:solidFill>
                <a:latin typeface="Calibri" pitchFamily="34" charset="0"/>
              </a:rPr>
            </a:br>
            <a:r>
              <a:rPr lang="fr-FR" altLang="fr-FR" sz="1400" b="1">
                <a:solidFill>
                  <a:schemeClr val="bg2"/>
                </a:solidFill>
                <a:latin typeface="Calibri" pitchFamily="34" charset="0"/>
              </a:rPr>
              <a:t>" Mais enfin !</a:t>
            </a:r>
            <a:br>
              <a:rPr lang="fr-FR" altLang="fr-FR" sz="1400" b="1">
                <a:solidFill>
                  <a:schemeClr val="bg2"/>
                </a:solidFill>
                <a:latin typeface="Calibri" pitchFamily="34" charset="0"/>
              </a:rPr>
            </a:br>
            <a:r>
              <a:rPr lang="fr-FR" altLang="fr-FR" sz="1400" b="1">
                <a:solidFill>
                  <a:schemeClr val="bg2"/>
                </a:solidFill>
                <a:latin typeface="Calibri" pitchFamily="34" charset="0"/>
              </a:rPr>
              <a:t>Que se passe-t-IL ? "</a:t>
            </a:r>
            <a:br>
              <a:rPr lang="fr-FR" altLang="fr-FR" sz="1400" b="1">
                <a:solidFill>
                  <a:schemeClr val="bg2"/>
                </a:solidFill>
                <a:latin typeface="Calibri" pitchFamily="34" charset="0"/>
              </a:rPr>
            </a:br>
            <a:r>
              <a:rPr lang="fr-FR" altLang="fr-FR" sz="1400" b="1">
                <a:solidFill>
                  <a:schemeClr val="bg2"/>
                </a:solidFill>
                <a:latin typeface="Calibri" pitchFamily="34" charset="0"/>
              </a:rPr>
              <a:t/>
            </a:r>
            <a:br>
              <a:rPr lang="fr-FR" altLang="fr-FR" sz="1400" b="1">
                <a:solidFill>
                  <a:schemeClr val="bg2"/>
                </a:solidFill>
                <a:latin typeface="Calibri" pitchFamily="34" charset="0"/>
              </a:rPr>
            </a:br>
            <a:r>
              <a:rPr lang="fr-FR" altLang="fr-FR" sz="1400" b="1">
                <a:solidFill>
                  <a:schemeClr val="bg2"/>
                </a:solidFill>
                <a:latin typeface="Calibri" pitchFamily="34" charset="0"/>
              </a:rPr>
              <a:t>" Elle m'a insultée, monsieur l'agent,</a:t>
            </a:r>
            <a:br>
              <a:rPr lang="fr-FR" altLang="fr-FR" sz="1400" b="1">
                <a:solidFill>
                  <a:schemeClr val="bg2"/>
                </a:solidFill>
                <a:latin typeface="Calibri" pitchFamily="34" charset="0"/>
              </a:rPr>
            </a:br>
            <a:r>
              <a:rPr lang="fr-FR" altLang="fr-FR" sz="1400" b="1">
                <a:solidFill>
                  <a:schemeClr val="bg2"/>
                </a:solidFill>
                <a:latin typeface="Calibri" pitchFamily="34" charset="0"/>
              </a:rPr>
              <a:t>elle m'a appelée Photomaton ! "</a:t>
            </a:r>
            <a:br>
              <a:rPr lang="fr-FR" altLang="fr-FR" sz="1400" b="1">
                <a:solidFill>
                  <a:schemeClr val="bg2"/>
                </a:solidFill>
                <a:latin typeface="Calibri" pitchFamily="34" charset="0"/>
              </a:rPr>
            </a:br>
            <a:r>
              <a:rPr lang="fr-FR" altLang="fr-FR" sz="1400" b="1">
                <a:solidFill>
                  <a:schemeClr val="bg2"/>
                </a:solidFill>
                <a:latin typeface="Calibri" pitchFamily="34" charset="0"/>
              </a:rPr>
              <a:t/>
            </a:r>
            <a:br>
              <a:rPr lang="fr-FR" altLang="fr-FR" sz="1400" b="1">
                <a:solidFill>
                  <a:schemeClr val="bg2"/>
                </a:solidFill>
                <a:latin typeface="Calibri" pitchFamily="34" charset="0"/>
              </a:rPr>
            </a:br>
            <a:r>
              <a:rPr lang="fr-FR" altLang="fr-FR" sz="1400" b="1">
                <a:solidFill>
                  <a:schemeClr val="bg2"/>
                </a:solidFill>
                <a:latin typeface="Calibri" pitchFamily="34" charset="0"/>
              </a:rPr>
              <a:t>" Mais ce n'est pas une insulte ça... "</a:t>
            </a:r>
            <a:br>
              <a:rPr lang="fr-FR" altLang="fr-FR" sz="1400" b="1">
                <a:solidFill>
                  <a:schemeClr val="bg2"/>
                </a:solidFill>
                <a:latin typeface="Calibri" pitchFamily="34" charset="0"/>
              </a:rPr>
            </a:br>
            <a:r>
              <a:rPr lang="fr-FR" altLang="fr-FR" sz="1400" b="1">
                <a:solidFill>
                  <a:schemeClr val="bg2"/>
                </a:solidFill>
                <a:latin typeface="Calibri" pitchFamily="34" charset="0"/>
              </a:rPr>
              <a:t>" Ah !</a:t>
            </a:r>
            <a:br>
              <a:rPr lang="fr-FR" altLang="fr-FR" sz="1400" b="1">
                <a:solidFill>
                  <a:schemeClr val="bg2"/>
                </a:solidFill>
                <a:latin typeface="Calibri" pitchFamily="34" charset="0"/>
              </a:rPr>
            </a:br>
            <a:r>
              <a:rPr lang="fr-FR" altLang="fr-FR" sz="1400" b="1">
                <a:solidFill>
                  <a:schemeClr val="bg2"/>
                </a:solidFill>
                <a:latin typeface="Calibri" pitchFamily="34" charset="0"/>
              </a:rPr>
              <a:t>Vous trouvez que c'est pas une insulte</a:t>
            </a:r>
            <a:br>
              <a:rPr lang="fr-FR" altLang="fr-FR" sz="1400" b="1">
                <a:solidFill>
                  <a:schemeClr val="bg2"/>
                </a:solidFill>
                <a:latin typeface="Calibri" pitchFamily="34" charset="0"/>
              </a:rPr>
            </a:br>
            <a:r>
              <a:rPr lang="fr-FR" altLang="fr-FR" sz="1400" b="1">
                <a:solidFill>
                  <a:schemeClr val="bg2"/>
                </a:solidFill>
                <a:latin typeface="Calibri" pitchFamily="34" charset="0"/>
              </a:rPr>
              <a:t>5 poses pour 1 euro ? "</a:t>
            </a:r>
            <a:br>
              <a:rPr lang="fr-FR" altLang="fr-FR" sz="1400" b="1">
                <a:solidFill>
                  <a:schemeClr val="bg2"/>
                </a:solidFill>
                <a:latin typeface="Calibri" pitchFamily="34" charset="0"/>
              </a:rPr>
            </a:br>
            <a:endParaRPr lang="fr-FR" altLang="fr-FR" sz="1400">
              <a:solidFill>
                <a:schemeClr val="bg2"/>
              </a:solidFill>
              <a:latin typeface="Calibri" pitchFamily="34" charset="0"/>
            </a:endParaRPr>
          </a:p>
        </p:txBody>
      </p:sp>
      <p:pic>
        <p:nvPicPr>
          <p:cNvPr id="13319" name="Picture 2" descr="C:\Users\Marie-Jose\Desktop\téléchargement.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7813" y="1285875"/>
            <a:ext cx="2863850"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Inside-right pages with text"/>
          <p:cNvGrpSpPr>
            <a:grpSpLocks/>
          </p:cNvGrpSpPr>
          <p:nvPr/>
        </p:nvGrpSpPr>
        <p:grpSpPr bwMode="auto">
          <a:xfrm>
            <a:off x="1009650" y="1035050"/>
            <a:ext cx="7091363" cy="4824413"/>
            <a:chOff x="2285998" y="1371601"/>
            <a:chExt cx="5500118" cy="4114800"/>
          </a:xfrm>
        </p:grpSpPr>
        <p:grpSp>
          <p:nvGrpSpPr>
            <p:cNvPr id="14347"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14348"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14349"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14340"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1009650"/>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ZoneTexte 1"/>
          <p:cNvSpPr txBox="1">
            <a:spLocks noChangeArrowheads="1"/>
          </p:cNvSpPr>
          <p:nvPr/>
        </p:nvSpPr>
        <p:spPr bwMode="auto">
          <a:xfrm>
            <a:off x="1331913" y="1112838"/>
            <a:ext cx="3024187"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eaLnBrk="1" hangingPunct="1"/>
            <a:r>
              <a:rPr lang="fr-FR" altLang="fr-FR" sz="1200" b="1">
                <a:solidFill>
                  <a:schemeClr val="bg2"/>
                </a:solidFill>
                <a:latin typeface="Calibri" pitchFamily="34" charset="0"/>
              </a:rPr>
              <a:t>C'est l'histoire d'un mec</a:t>
            </a:r>
            <a:br>
              <a:rPr lang="fr-FR" altLang="fr-FR" sz="1200" b="1">
                <a:solidFill>
                  <a:schemeClr val="bg2"/>
                </a:solidFill>
                <a:latin typeface="Calibri" pitchFamily="34" charset="0"/>
              </a:rPr>
            </a:br>
            <a:r>
              <a:rPr lang="fr-FR" altLang="fr-FR" sz="1200" b="1">
                <a:solidFill>
                  <a:schemeClr val="bg2"/>
                </a:solidFill>
                <a:latin typeface="Calibri" pitchFamily="34" charset="0"/>
              </a:rPr>
              <a:t>qui est parti voir son dentiste</a:t>
            </a:r>
            <a:br>
              <a:rPr lang="fr-FR" altLang="fr-FR" sz="1200" b="1">
                <a:solidFill>
                  <a:schemeClr val="bg2"/>
                </a:solidFill>
                <a:latin typeface="Calibri" pitchFamily="34" charset="0"/>
              </a:rPr>
            </a:br>
            <a:r>
              <a:rPr lang="fr-FR" altLang="fr-FR" sz="1200" b="1">
                <a:solidFill>
                  <a:schemeClr val="bg2"/>
                </a:solidFill>
                <a:latin typeface="Calibri" pitchFamily="34" charset="0"/>
              </a:rPr>
              <a:t/>
            </a:r>
            <a:br>
              <a:rPr lang="fr-FR" altLang="fr-FR" sz="1200" b="1">
                <a:solidFill>
                  <a:schemeClr val="bg2"/>
                </a:solidFill>
                <a:latin typeface="Calibri" pitchFamily="34" charset="0"/>
              </a:rPr>
            </a:br>
            <a:r>
              <a:rPr lang="fr-FR" altLang="fr-FR" sz="1200" b="1">
                <a:solidFill>
                  <a:schemeClr val="bg2"/>
                </a:solidFill>
                <a:latin typeface="Calibri" pitchFamily="34" charset="0"/>
              </a:rPr>
              <a:t>et qui n'a pas les moyens de refaire toutes ces dents  (pas de mutuelle) !</a:t>
            </a:r>
            <a:br>
              <a:rPr lang="fr-FR" altLang="fr-FR" sz="1200" b="1">
                <a:solidFill>
                  <a:schemeClr val="bg2"/>
                </a:solidFill>
                <a:latin typeface="Calibri" pitchFamily="34" charset="0"/>
              </a:rPr>
            </a:br>
            <a:r>
              <a:rPr lang="fr-FR" altLang="fr-FR" sz="1200" b="1">
                <a:solidFill>
                  <a:schemeClr val="bg2"/>
                </a:solidFill>
                <a:latin typeface="Calibri" pitchFamily="34" charset="0"/>
              </a:rPr>
              <a:t/>
            </a:r>
            <a:br>
              <a:rPr lang="fr-FR" altLang="fr-FR" sz="1200" b="1">
                <a:solidFill>
                  <a:schemeClr val="bg2"/>
                </a:solidFill>
                <a:latin typeface="Calibri" pitchFamily="34" charset="0"/>
              </a:rPr>
            </a:br>
            <a:r>
              <a:rPr lang="fr-FR" altLang="fr-FR" sz="1200" b="1">
                <a:solidFill>
                  <a:schemeClr val="bg2"/>
                </a:solidFill>
                <a:latin typeface="Calibri" pitchFamily="34" charset="0"/>
              </a:rPr>
              <a:t>Donc, il commence par demander au dentiste  le prix de chaque type de dents :</a:t>
            </a:r>
            <a:br>
              <a:rPr lang="fr-FR" altLang="fr-FR" sz="1200" b="1">
                <a:solidFill>
                  <a:schemeClr val="bg2"/>
                </a:solidFill>
                <a:latin typeface="Calibri" pitchFamily="34" charset="0"/>
              </a:rPr>
            </a:br>
            <a:r>
              <a:rPr lang="fr-FR" altLang="fr-FR" sz="1200" b="1">
                <a:solidFill>
                  <a:schemeClr val="bg2"/>
                </a:solidFill>
                <a:latin typeface="Calibri" pitchFamily="34" charset="0"/>
              </a:rPr>
              <a:t/>
            </a:r>
            <a:br>
              <a:rPr lang="fr-FR" altLang="fr-FR" sz="1200" b="1">
                <a:solidFill>
                  <a:schemeClr val="bg2"/>
                </a:solidFill>
                <a:latin typeface="Calibri" pitchFamily="34" charset="0"/>
              </a:rPr>
            </a:br>
            <a:r>
              <a:rPr lang="fr-FR" altLang="fr-FR" sz="1200" b="1">
                <a:solidFill>
                  <a:schemeClr val="bg2"/>
                </a:solidFill>
                <a:latin typeface="Calibri" pitchFamily="34" charset="0"/>
              </a:rPr>
              <a:t>" Docteur,</a:t>
            </a:r>
            <a:br>
              <a:rPr lang="fr-FR" altLang="fr-FR" sz="1200" b="1">
                <a:solidFill>
                  <a:schemeClr val="bg2"/>
                </a:solidFill>
                <a:latin typeface="Calibri" pitchFamily="34" charset="0"/>
              </a:rPr>
            </a:br>
            <a:r>
              <a:rPr lang="fr-FR" altLang="fr-FR" sz="1200" b="1">
                <a:solidFill>
                  <a:schemeClr val="bg2"/>
                </a:solidFill>
                <a:latin typeface="Calibri" pitchFamily="34" charset="0"/>
              </a:rPr>
              <a:t>combien ça coûte les molaires ? "</a:t>
            </a:r>
            <a:br>
              <a:rPr lang="fr-FR" altLang="fr-FR" sz="1200" b="1">
                <a:solidFill>
                  <a:schemeClr val="bg2"/>
                </a:solidFill>
                <a:latin typeface="Calibri" pitchFamily="34" charset="0"/>
              </a:rPr>
            </a:br>
            <a:r>
              <a:rPr lang="fr-FR" altLang="fr-FR" sz="1200" b="1">
                <a:solidFill>
                  <a:schemeClr val="bg2"/>
                </a:solidFill>
                <a:latin typeface="Calibri" pitchFamily="34" charset="0"/>
              </a:rPr>
              <a:t/>
            </a:r>
            <a:br>
              <a:rPr lang="fr-FR" altLang="fr-FR" sz="1200" b="1">
                <a:solidFill>
                  <a:schemeClr val="bg2"/>
                </a:solidFill>
                <a:latin typeface="Calibri" pitchFamily="34" charset="0"/>
              </a:rPr>
            </a:br>
            <a:r>
              <a:rPr lang="fr-FR" altLang="fr-FR" sz="1200" b="1">
                <a:solidFill>
                  <a:schemeClr val="bg2"/>
                </a:solidFill>
                <a:latin typeface="Calibri" pitchFamily="34" charset="0"/>
              </a:rPr>
              <a:t>" 1000 euros la pièce. "</a:t>
            </a:r>
            <a:br>
              <a:rPr lang="fr-FR" altLang="fr-FR" sz="1200" b="1">
                <a:solidFill>
                  <a:schemeClr val="bg2"/>
                </a:solidFill>
                <a:latin typeface="Calibri" pitchFamily="34" charset="0"/>
              </a:rPr>
            </a:br>
            <a:r>
              <a:rPr lang="fr-FR" altLang="fr-FR" sz="1200" b="1">
                <a:solidFill>
                  <a:schemeClr val="bg2"/>
                </a:solidFill>
                <a:latin typeface="Calibri" pitchFamily="34" charset="0"/>
              </a:rPr>
              <a:t/>
            </a:r>
            <a:br>
              <a:rPr lang="fr-FR" altLang="fr-FR" sz="1200" b="1">
                <a:solidFill>
                  <a:schemeClr val="bg2"/>
                </a:solidFill>
                <a:latin typeface="Calibri" pitchFamily="34" charset="0"/>
              </a:rPr>
            </a:br>
            <a:r>
              <a:rPr lang="fr-FR" altLang="fr-FR" sz="1200" b="1">
                <a:solidFill>
                  <a:schemeClr val="bg2"/>
                </a:solidFill>
                <a:latin typeface="Calibri" pitchFamily="34" charset="0"/>
              </a:rPr>
              <a:t>" Et les incisives ? "</a:t>
            </a:r>
            <a:br>
              <a:rPr lang="fr-FR" altLang="fr-FR" sz="1200" b="1">
                <a:solidFill>
                  <a:schemeClr val="bg2"/>
                </a:solidFill>
                <a:latin typeface="Calibri" pitchFamily="34" charset="0"/>
              </a:rPr>
            </a:br>
            <a:r>
              <a:rPr lang="fr-FR" altLang="fr-FR" sz="1200" b="1">
                <a:solidFill>
                  <a:schemeClr val="bg2"/>
                </a:solidFill>
                <a:latin typeface="Calibri" pitchFamily="34" charset="0"/>
              </a:rPr>
              <a:t/>
            </a:r>
            <a:br>
              <a:rPr lang="fr-FR" altLang="fr-FR" sz="1200" b="1">
                <a:solidFill>
                  <a:schemeClr val="bg2"/>
                </a:solidFill>
                <a:latin typeface="Calibri" pitchFamily="34" charset="0"/>
              </a:rPr>
            </a:br>
            <a:r>
              <a:rPr lang="fr-FR" altLang="fr-FR" sz="1200" b="1">
                <a:solidFill>
                  <a:schemeClr val="bg2"/>
                </a:solidFill>
                <a:latin typeface="Calibri" pitchFamily="34" charset="0"/>
              </a:rPr>
              <a:t>" 500 euros la pièce. "</a:t>
            </a:r>
            <a:br>
              <a:rPr lang="fr-FR" altLang="fr-FR" sz="1200" b="1">
                <a:solidFill>
                  <a:schemeClr val="bg2"/>
                </a:solidFill>
                <a:latin typeface="Calibri" pitchFamily="34" charset="0"/>
              </a:rPr>
            </a:br>
            <a:r>
              <a:rPr lang="fr-FR" altLang="fr-FR" sz="1200" b="1">
                <a:solidFill>
                  <a:schemeClr val="bg2"/>
                </a:solidFill>
                <a:latin typeface="Calibri" pitchFamily="34" charset="0"/>
              </a:rPr>
              <a:t/>
            </a:r>
            <a:br>
              <a:rPr lang="fr-FR" altLang="fr-FR" sz="1200" b="1">
                <a:solidFill>
                  <a:schemeClr val="bg2"/>
                </a:solidFill>
                <a:latin typeface="Calibri" pitchFamily="34" charset="0"/>
              </a:rPr>
            </a:br>
            <a:r>
              <a:rPr lang="fr-FR" altLang="fr-FR" sz="1200" b="1">
                <a:solidFill>
                  <a:schemeClr val="bg2"/>
                </a:solidFill>
                <a:latin typeface="Calibri" pitchFamily="34" charset="0"/>
              </a:rPr>
              <a:t>" Et les canines ? "</a:t>
            </a:r>
            <a:br>
              <a:rPr lang="fr-FR" altLang="fr-FR" sz="1200" b="1">
                <a:solidFill>
                  <a:schemeClr val="bg2"/>
                </a:solidFill>
                <a:latin typeface="Calibri" pitchFamily="34" charset="0"/>
              </a:rPr>
            </a:br>
            <a:r>
              <a:rPr lang="fr-FR" altLang="fr-FR" sz="1200" b="1">
                <a:solidFill>
                  <a:schemeClr val="bg2"/>
                </a:solidFill>
                <a:latin typeface="Calibri" pitchFamily="34" charset="0"/>
              </a:rPr>
              <a:t/>
            </a:r>
            <a:br>
              <a:rPr lang="fr-FR" altLang="fr-FR" sz="1200" b="1">
                <a:solidFill>
                  <a:schemeClr val="bg2"/>
                </a:solidFill>
                <a:latin typeface="Calibri" pitchFamily="34" charset="0"/>
              </a:rPr>
            </a:br>
            <a:r>
              <a:rPr lang="fr-FR" altLang="fr-FR" sz="1200" b="1">
                <a:solidFill>
                  <a:schemeClr val="bg2"/>
                </a:solidFill>
                <a:latin typeface="Calibri" pitchFamily="34" charset="0"/>
              </a:rPr>
              <a:t>" 100 euros la pièce. "</a:t>
            </a:r>
            <a:br>
              <a:rPr lang="fr-FR" altLang="fr-FR" sz="1200" b="1">
                <a:solidFill>
                  <a:schemeClr val="bg2"/>
                </a:solidFill>
                <a:latin typeface="Calibri" pitchFamily="34" charset="0"/>
              </a:rPr>
            </a:br>
            <a:r>
              <a:rPr lang="fr-FR" altLang="fr-FR" sz="1200" b="1">
                <a:solidFill>
                  <a:schemeClr val="bg2"/>
                </a:solidFill>
                <a:latin typeface="Calibri" pitchFamily="34" charset="0"/>
              </a:rPr>
              <a:t/>
            </a:r>
            <a:br>
              <a:rPr lang="fr-FR" altLang="fr-FR" sz="1200" b="1">
                <a:solidFill>
                  <a:schemeClr val="bg2"/>
                </a:solidFill>
                <a:latin typeface="Calibri" pitchFamily="34" charset="0"/>
              </a:rPr>
            </a:br>
            <a:r>
              <a:rPr lang="fr-FR" altLang="fr-FR" sz="1200" b="1">
                <a:solidFill>
                  <a:schemeClr val="bg2"/>
                </a:solidFill>
                <a:latin typeface="Calibri" pitchFamily="34" charset="0"/>
              </a:rPr>
              <a:t>" Alors mettez-moi des canines partout,</a:t>
            </a:r>
            <a:br>
              <a:rPr lang="fr-FR" altLang="fr-FR" sz="1200" b="1">
                <a:solidFill>
                  <a:schemeClr val="bg2"/>
                </a:solidFill>
                <a:latin typeface="Calibri" pitchFamily="34" charset="0"/>
              </a:rPr>
            </a:br>
            <a:r>
              <a:rPr lang="fr-FR" altLang="fr-FR" sz="1200" b="1">
                <a:solidFill>
                  <a:schemeClr val="bg2"/>
                </a:solidFill>
                <a:latin typeface="Calibri" pitchFamily="34" charset="0"/>
              </a:rPr>
              <a:t>et bien espacées "</a:t>
            </a:r>
            <a:endParaRPr lang="fr-FR" altLang="fr-FR" sz="1200">
              <a:solidFill>
                <a:schemeClr val="bg2"/>
              </a:solidFill>
              <a:latin typeface="Calibri" pitchFamily="34" charset="0"/>
            </a:endParaRPr>
          </a:p>
        </p:txBody>
      </p:sp>
      <p:sp>
        <p:nvSpPr>
          <p:cNvPr id="20" name="Cadre 19"/>
          <p:cNvSpPr/>
          <p:nvPr/>
        </p:nvSpPr>
        <p:spPr>
          <a:xfrm>
            <a:off x="0" y="0"/>
            <a:ext cx="9144000" cy="68580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14344" name="Picture 21" descr="C:\Users\JClaude\Desktop\Coluche-Photos-Archives-1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03775" y="1406525"/>
            <a:ext cx="317182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Inside-right pages with text"/>
          <p:cNvGrpSpPr>
            <a:grpSpLocks/>
          </p:cNvGrpSpPr>
          <p:nvPr/>
        </p:nvGrpSpPr>
        <p:grpSpPr bwMode="auto">
          <a:xfrm>
            <a:off x="1009650" y="1035050"/>
            <a:ext cx="7091363" cy="4824413"/>
            <a:chOff x="2285998" y="1371601"/>
            <a:chExt cx="5500118" cy="4114800"/>
          </a:xfrm>
        </p:grpSpPr>
        <p:grpSp>
          <p:nvGrpSpPr>
            <p:cNvPr id="15371"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15372"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15373"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15364"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15367" name="Picture 4" descr="C:\Users\JClaude\Desktop\bbbb.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38263" y="1898650"/>
            <a:ext cx="3233737" cy="311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5" descr="C:\Users\JClaude\Desktop\ccccc.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30763" y="2312988"/>
            <a:ext cx="3070225"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Inside-right pages with text"/>
          <p:cNvGrpSpPr>
            <a:grpSpLocks/>
          </p:cNvGrpSpPr>
          <p:nvPr/>
        </p:nvGrpSpPr>
        <p:grpSpPr bwMode="auto">
          <a:xfrm>
            <a:off x="1009650" y="1035050"/>
            <a:ext cx="7091363" cy="4824413"/>
            <a:chOff x="2285998" y="1371601"/>
            <a:chExt cx="5500118" cy="4114800"/>
          </a:xfrm>
        </p:grpSpPr>
        <p:grpSp>
          <p:nvGrpSpPr>
            <p:cNvPr id="16395"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16396"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16397"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16388"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1009650"/>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Cadre 19"/>
          <p:cNvSpPr/>
          <p:nvPr/>
        </p:nvSpPr>
        <p:spPr>
          <a:xfrm>
            <a:off x="0" y="0"/>
            <a:ext cx="9144000" cy="68580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16391" name="ZoneTexte 1"/>
          <p:cNvSpPr txBox="1">
            <a:spLocks noChangeArrowheads="1"/>
          </p:cNvSpPr>
          <p:nvPr/>
        </p:nvSpPr>
        <p:spPr bwMode="auto">
          <a:xfrm>
            <a:off x="1403350" y="1522413"/>
            <a:ext cx="2881313" cy="387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eaLnBrk="1" hangingPunct="1"/>
            <a:r>
              <a:rPr lang="fr-FR" b="1">
                <a:solidFill>
                  <a:schemeClr val="bg2"/>
                </a:solidFill>
              </a:rPr>
              <a:t>C'est deux potes qui sortent du bar a 3h du matin, l'un d'eux dit l'autre qui est complètement déchiré.</a:t>
            </a:r>
          </a:p>
          <a:p>
            <a:pPr algn="l" eaLnBrk="1" hangingPunct="1"/>
            <a:r>
              <a:rPr lang="fr-FR" b="1">
                <a:solidFill>
                  <a:schemeClr val="bg2"/>
                </a:solidFill>
              </a:rPr>
              <a:t>"Tu ne vas pas prendre le volant...tu tu tiens plus debout."</a:t>
            </a:r>
          </a:p>
          <a:p>
            <a:pPr algn="l" eaLnBrk="1" hangingPunct="1"/>
            <a:r>
              <a:rPr lang="fr-FR" b="1">
                <a:solidFill>
                  <a:schemeClr val="bg2"/>
                </a:solidFill>
              </a:rPr>
              <a:t>"Oh c'est bon, qu'est-ce que tu vas m'emmerder? Déjà pas besoin de tenir debout, je conduis toujours assis."</a:t>
            </a:r>
          </a:p>
          <a:p>
            <a:pPr algn="l" eaLnBrk="1" hangingPunct="1"/>
            <a:r>
              <a:rPr lang="fr-FR" sz="1200" b="1"/>
              <a:t>t, je </a:t>
            </a:r>
            <a:r>
              <a:rPr lang="fr-FR" sz="1200"/>
              <a:t>conduis toujours assis."</a:t>
            </a:r>
          </a:p>
        </p:txBody>
      </p:sp>
      <p:pic>
        <p:nvPicPr>
          <p:cNvPr id="16392" name="Picture 22" descr="C:\Users\JClaude\Desktop\9f7ff6ecb7aa5a2c6341602510726e0c.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3288" y="1370013"/>
            <a:ext cx="3165475" cy="415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Inside-right pages with text"/>
          <p:cNvGrpSpPr>
            <a:grpSpLocks/>
          </p:cNvGrpSpPr>
          <p:nvPr/>
        </p:nvGrpSpPr>
        <p:grpSpPr bwMode="auto">
          <a:xfrm>
            <a:off x="1009650" y="1035050"/>
            <a:ext cx="7091363" cy="4824413"/>
            <a:chOff x="2285998" y="1371601"/>
            <a:chExt cx="5500118" cy="4114800"/>
          </a:xfrm>
        </p:grpSpPr>
        <p:grpSp>
          <p:nvGrpSpPr>
            <p:cNvPr id="17419"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17420"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17421"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17412"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1009650"/>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Cadre 19"/>
          <p:cNvSpPr/>
          <p:nvPr/>
        </p:nvSpPr>
        <p:spPr>
          <a:xfrm>
            <a:off x="0" y="0"/>
            <a:ext cx="9144000" cy="68580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17415" name="Picture 21" descr="C:\Users\JClaude\Desktop\aaaa (FILEminimizer).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4875" y="1435100"/>
            <a:ext cx="3241675" cy="389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21" descr="C:\Users\JClaude\Desktop\téléchargement.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82713" y="1809750"/>
            <a:ext cx="3167062" cy="316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Inside-right pages with text"/>
          <p:cNvGrpSpPr>
            <a:grpSpLocks/>
          </p:cNvGrpSpPr>
          <p:nvPr/>
        </p:nvGrpSpPr>
        <p:grpSpPr bwMode="auto">
          <a:xfrm>
            <a:off x="1009650" y="1035050"/>
            <a:ext cx="7091363" cy="4824413"/>
            <a:chOff x="2285998" y="1371601"/>
            <a:chExt cx="5500118" cy="4114800"/>
          </a:xfrm>
        </p:grpSpPr>
        <p:grpSp>
          <p:nvGrpSpPr>
            <p:cNvPr id="18443"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18444"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18445"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18436"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18439" name="ZoneTexte 2"/>
          <p:cNvSpPr txBox="1">
            <a:spLocks noChangeArrowheads="1"/>
          </p:cNvSpPr>
          <p:nvPr/>
        </p:nvSpPr>
        <p:spPr bwMode="auto">
          <a:xfrm>
            <a:off x="1476375" y="1412875"/>
            <a:ext cx="2879725"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l" eaLnBrk="1" hangingPunct="1"/>
            <a:r>
              <a:rPr lang="fr-FR" sz="1400" b="1">
                <a:solidFill>
                  <a:srgbClr val="FF0000"/>
                </a:solidFill>
              </a:rPr>
              <a:t>Facebook </a:t>
            </a:r>
            <a:r>
              <a:rPr lang="fr-FR" sz="1400" b="1">
                <a:solidFill>
                  <a:srgbClr val="002060"/>
                </a:solidFill>
              </a:rPr>
              <a:t>: Le seul endroit où tu parles à un mur sans être ridicule.</a:t>
            </a:r>
          </a:p>
          <a:p>
            <a:pPr algn="l" eaLnBrk="1" hangingPunct="1"/>
            <a:r>
              <a:rPr lang="fr-FR" sz="1400" b="1">
                <a:solidFill>
                  <a:srgbClr val="002060"/>
                </a:solidFill>
              </a:rPr>
              <a:t> </a:t>
            </a:r>
            <a:r>
              <a:rPr lang="fr-FR" sz="1400" b="1">
                <a:solidFill>
                  <a:srgbClr val="FF0000"/>
                </a:solidFill>
              </a:rPr>
              <a:t>GPS</a:t>
            </a:r>
            <a:r>
              <a:rPr lang="fr-FR" sz="1400" b="1">
                <a:solidFill>
                  <a:srgbClr val="002060"/>
                </a:solidFill>
              </a:rPr>
              <a:t> : Seule femme que les hommes écoutent pour trouver leur chemin.</a:t>
            </a:r>
          </a:p>
          <a:p>
            <a:pPr algn="l" eaLnBrk="1" hangingPunct="1"/>
            <a:r>
              <a:rPr lang="fr-FR" sz="1400" b="1">
                <a:solidFill>
                  <a:srgbClr val="002060"/>
                </a:solidFill>
              </a:rPr>
              <a:t> </a:t>
            </a:r>
            <a:r>
              <a:rPr lang="fr-FR" sz="1400" b="1">
                <a:solidFill>
                  <a:srgbClr val="FF0000"/>
                </a:solidFill>
              </a:rPr>
              <a:t>Autobus </a:t>
            </a:r>
            <a:r>
              <a:rPr lang="fr-FR" sz="1400" b="1">
                <a:solidFill>
                  <a:srgbClr val="002060"/>
                </a:solidFill>
              </a:rPr>
              <a:t>: Véhicule qui roule deux fois plus vite quand on court après que quand on est assis dedans.</a:t>
            </a:r>
          </a:p>
          <a:p>
            <a:pPr algn="l" eaLnBrk="1" hangingPunct="1"/>
            <a:r>
              <a:rPr lang="fr-FR" sz="1400" b="1">
                <a:solidFill>
                  <a:srgbClr val="002060"/>
                </a:solidFill>
              </a:rPr>
              <a:t> </a:t>
            </a:r>
            <a:r>
              <a:rPr lang="fr-FR" sz="1400" b="1">
                <a:solidFill>
                  <a:srgbClr val="FF0000"/>
                </a:solidFill>
              </a:rPr>
              <a:t>Taser</a:t>
            </a:r>
            <a:r>
              <a:rPr lang="fr-FR" sz="1400" b="1">
                <a:solidFill>
                  <a:srgbClr val="002060"/>
                </a:solidFill>
              </a:rPr>
              <a:t> : Instrument utilisé afin de mieux faire passer le courant entre la police et la jeunesse, </a:t>
            </a:r>
          </a:p>
          <a:p>
            <a:pPr algn="l" eaLnBrk="1" hangingPunct="1"/>
            <a:r>
              <a:rPr lang="fr-FR" sz="1400" b="1">
                <a:solidFill>
                  <a:srgbClr val="FF0000"/>
                </a:solidFill>
              </a:rPr>
              <a:t>Mozart</a:t>
            </a:r>
            <a:r>
              <a:rPr lang="fr-FR" sz="1400" b="1">
                <a:solidFill>
                  <a:srgbClr val="002060"/>
                </a:solidFill>
              </a:rPr>
              <a:t> : Célèbre compositeur que l'on écoute le plus souvent dans les pizzerias car on sent bien que mozzarella.</a:t>
            </a:r>
          </a:p>
        </p:txBody>
      </p:sp>
      <p:pic>
        <p:nvPicPr>
          <p:cNvPr id="18440" name="Picture 2" descr="C:\Users\JClaude\Desktop\IMAGE DROLE\ob_b06e75_blagues-arabes.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160963" y="1447800"/>
            <a:ext cx="2901950" cy="370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Inside-right pages with text"/>
          <p:cNvGrpSpPr>
            <a:grpSpLocks/>
          </p:cNvGrpSpPr>
          <p:nvPr/>
        </p:nvGrpSpPr>
        <p:grpSpPr bwMode="auto">
          <a:xfrm>
            <a:off x="1009650" y="1035050"/>
            <a:ext cx="7091363" cy="4824413"/>
            <a:chOff x="2285998" y="1371601"/>
            <a:chExt cx="5500118" cy="4114800"/>
          </a:xfrm>
        </p:grpSpPr>
        <p:grpSp>
          <p:nvGrpSpPr>
            <p:cNvPr id="19467"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19468"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19469"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19460"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19463" name="Picture 20" descr="C:\Users\JClaude\Desktop\IMAGE DROLE\images (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03363" y="1898650"/>
            <a:ext cx="2898775" cy="289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3"/>
          <p:cNvSpPr/>
          <p:nvPr/>
        </p:nvSpPr>
        <p:spPr>
          <a:xfrm>
            <a:off x="4805363" y="1541463"/>
            <a:ext cx="3151187" cy="3756025"/>
          </a:xfrm>
          <a:prstGeom prst="rect">
            <a:avLst/>
          </a:prstGeom>
        </p:spPr>
        <p:txBody>
          <a:bodyPr>
            <a:spAutoFit/>
          </a:bodyPr>
          <a:lstStyle/>
          <a:p>
            <a:pPr rtl="1">
              <a:defRPr/>
            </a:pPr>
            <a:r>
              <a:rPr lang="fr-FR" sz="1400" b="1" dirty="0" err="1">
                <a:solidFill>
                  <a:srgbClr val="FF0000"/>
                </a:solidFill>
              </a:rPr>
              <a:t>Sudoku</a:t>
            </a:r>
            <a:r>
              <a:rPr lang="fr-FR" sz="1400" b="1" dirty="0">
                <a:solidFill>
                  <a:schemeClr val="accent4">
                    <a:lumMod val="50000"/>
                  </a:schemeClr>
                </a:solidFill>
              </a:rPr>
              <a:t> : Qui a le nord en face.</a:t>
            </a:r>
          </a:p>
          <a:p>
            <a:pPr rtl="1">
              <a:defRPr/>
            </a:pPr>
            <a:r>
              <a:rPr lang="fr-FR" sz="1400" b="1" dirty="0">
                <a:solidFill>
                  <a:schemeClr val="accent4">
                    <a:lumMod val="50000"/>
                  </a:schemeClr>
                </a:solidFill>
              </a:rPr>
              <a:t>Etat : Système mafieux le mieux organisé de tous les temps.</a:t>
            </a:r>
          </a:p>
          <a:p>
            <a:pPr rtl="1">
              <a:defRPr/>
            </a:pPr>
            <a:r>
              <a:rPr lang="fr-FR" sz="1400" b="1" dirty="0">
                <a:solidFill>
                  <a:srgbClr val="FF0000"/>
                </a:solidFill>
              </a:rPr>
              <a:t>Cravate</a:t>
            </a:r>
            <a:r>
              <a:rPr lang="fr-FR" sz="1400" b="1" dirty="0">
                <a:solidFill>
                  <a:schemeClr val="accent4">
                    <a:lumMod val="50000"/>
                  </a:schemeClr>
                </a:solidFill>
              </a:rPr>
              <a:t> : Accessoire servant à indiquer la direction du cerveau </a:t>
            </a:r>
          </a:p>
          <a:p>
            <a:pPr rtl="1">
              <a:defRPr/>
            </a:pPr>
            <a:r>
              <a:rPr lang="fr-FR" sz="1400" b="1" dirty="0">
                <a:solidFill>
                  <a:schemeClr val="accent4">
                    <a:lumMod val="50000"/>
                  </a:schemeClr>
                </a:solidFill>
              </a:rPr>
              <a:t>de l'homme.</a:t>
            </a:r>
          </a:p>
          <a:p>
            <a:pPr rtl="1">
              <a:defRPr/>
            </a:pPr>
            <a:r>
              <a:rPr lang="fr-FR" sz="1400" b="1" dirty="0">
                <a:solidFill>
                  <a:srgbClr val="FF0000"/>
                </a:solidFill>
              </a:rPr>
              <a:t>Voiture</a:t>
            </a:r>
            <a:r>
              <a:rPr lang="fr-FR" sz="1400" b="1" dirty="0">
                <a:solidFill>
                  <a:schemeClr val="accent4">
                    <a:lumMod val="50000"/>
                  </a:schemeClr>
                </a:solidFill>
              </a:rPr>
              <a:t> : Invention ingénieuse, permettant de contenir 110 chevaux dans le moteur et un </a:t>
            </a:r>
          </a:p>
          <a:p>
            <a:pPr rtl="1">
              <a:defRPr/>
            </a:pPr>
            <a:r>
              <a:rPr lang="fr-FR" sz="1400" b="1" dirty="0">
                <a:solidFill>
                  <a:schemeClr val="accent4">
                    <a:lumMod val="50000"/>
                  </a:schemeClr>
                </a:solidFill>
              </a:rPr>
              <a:t>âne au volant.</a:t>
            </a:r>
          </a:p>
          <a:p>
            <a:pPr rtl="1">
              <a:defRPr/>
            </a:pPr>
            <a:r>
              <a:rPr lang="fr-FR" sz="1400" b="1" dirty="0" err="1">
                <a:solidFill>
                  <a:srgbClr val="FF0000"/>
                </a:solidFill>
              </a:rPr>
              <a:t>Titeuf</a:t>
            </a:r>
            <a:r>
              <a:rPr lang="fr-FR" sz="1400" b="1" dirty="0">
                <a:solidFill>
                  <a:srgbClr val="FF0000"/>
                </a:solidFill>
              </a:rPr>
              <a:t> </a:t>
            </a:r>
            <a:r>
              <a:rPr lang="fr-FR" sz="1400" b="1" dirty="0">
                <a:solidFill>
                  <a:schemeClr val="accent4">
                    <a:lumMod val="50000"/>
                  </a:schemeClr>
                </a:solidFill>
              </a:rPr>
              <a:t>: Ce qui sort de la </a:t>
            </a:r>
          </a:p>
          <a:p>
            <a:pPr rtl="1">
              <a:defRPr/>
            </a:pPr>
            <a:r>
              <a:rPr lang="fr-FR" sz="1400" b="1" dirty="0">
                <a:solidFill>
                  <a:schemeClr val="accent4">
                    <a:lumMod val="50000"/>
                  </a:schemeClr>
                </a:solidFill>
              </a:rPr>
              <a:t>Tite Poule.</a:t>
            </a:r>
          </a:p>
          <a:p>
            <a:pPr rtl="1">
              <a:defRPr/>
            </a:pPr>
            <a:r>
              <a:rPr lang="fr-FR" sz="1400" b="1" dirty="0">
                <a:solidFill>
                  <a:srgbClr val="FF0000"/>
                </a:solidFill>
              </a:rPr>
              <a:t>Orteil</a:t>
            </a:r>
            <a:r>
              <a:rPr lang="fr-FR" sz="1400" b="1" dirty="0">
                <a:solidFill>
                  <a:schemeClr val="accent4">
                    <a:lumMod val="50000"/>
                  </a:schemeClr>
                </a:solidFill>
              </a:rPr>
              <a:t> : Appendice servant à détecter les coins de portes.</a:t>
            </a:r>
          </a:p>
          <a:p>
            <a:pPr rtl="1">
              <a:defRPr/>
            </a:pPr>
            <a:r>
              <a:rPr lang="fr-FR" sz="1400" b="1" dirty="0">
                <a:solidFill>
                  <a:srgbClr val="FF0000"/>
                </a:solidFill>
              </a:rPr>
              <a:t>Egalité des sexes </a:t>
            </a:r>
            <a:r>
              <a:rPr lang="fr-FR" sz="1400" b="1" dirty="0">
                <a:solidFill>
                  <a:schemeClr val="accent4">
                    <a:lumMod val="50000"/>
                  </a:schemeClr>
                </a:solidFill>
              </a:rPr>
              <a:t>: Nouveau concept créé par les hommes pour </a:t>
            </a:r>
          </a:p>
          <a:p>
            <a:pPr rtl="1">
              <a:defRPr/>
            </a:pPr>
            <a:r>
              <a:rPr lang="fr-FR" sz="1400" b="1" dirty="0">
                <a:solidFill>
                  <a:schemeClr val="accent4">
                    <a:lumMod val="50000"/>
                  </a:schemeClr>
                </a:solidFill>
              </a:rPr>
              <a:t>ne plus payer le restaurant</a:t>
            </a:r>
            <a:r>
              <a:rPr lang="fr-FR" sz="1400" b="1" dirty="0"/>
              <a:t>.</a:t>
            </a:r>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Inside-right pages with text"/>
          <p:cNvGrpSpPr>
            <a:grpSpLocks/>
          </p:cNvGrpSpPr>
          <p:nvPr/>
        </p:nvGrpSpPr>
        <p:grpSpPr bwMode="auto">
          <a:xfrm>
            <a:off x="1009650" y="1035050"/>
            <a:ext cx="7091363" cy="4824413"/>
            <a:chOff x="2285998" y="1371601"/>
            <a:chExt cx="5500118" cy="4114800"/>
          </a:xfrm>
        </p:grpSpPr>
        <p:grpSp>
          <p:nvGrpSpPr>
            <p:cNvPr id="20492"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20493"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20494"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20484"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20487" name="Rectangle 19"/>
          <p:cNvSpPr>
            <a:spLocks noChangeArrowheads="1"/>
          </p:cNvSpPr>
          <p:nvPr/>
        </p:nvSpPr>
        <p:spPr bwMode="auto">
          <a:xfrm>
            <a:off x="1420813" y="1255713"/>
            <a:ext cx="31511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rtl="1"/>
            <a:r>
              <a:rPr lang="fr-FR" sz="1400" b="1"/>
              <a:t>.</a:t>
            </a:r>
          </a:p>
        </p:txBody>
      </p:sp>
      <p:pic>
        <p:nvPicPr>
          <p:cNvPr id="20488" name="Picture 20" descr="C:\Users\JClaude\Desktop\IMAGE DROLE\ac92338963e9d00f32fa8350512d68e6.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41863" y="1700213"/>
            <a:ext cx="3214687"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ZoneTexte 26"/>
          <p:cNvSpPr txBox="1">
            <a:spLocks noChangeArrowheads="1"/>
          </p:cNvSpPr>
          <p:nvPr/>
        </p:nvSpPr>
        <p:spPr bwMode="auto">
          <a:xfrm>
            <a:off x="1420813" y="1412875"/>
            <a:ext cx="3205162"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rtl="1" eaLnBrk="1" hangingPunct="1">
              <a:defRPr/>
            </a:pPr>
            <a:r>
              <a:rPr lang="fr-FR" sz="1200" b="1" dirty="0" smtClean="0">
                <a:solidFill>
                  <a:srgbClr val="FF0000"/>
                </a:solidFill>
              </a:rPr>
              <a:t>Monter un meuble Ikea </a:t>
            </a:r>
            <a:r>
              <a:rPr lang="fr-FR" sz="1200" b="1" dirty="0" smtClean="0">
                <a:solidFill>
                  <a:schemeClr val="accent4">
                    <a:lumMod val="10000"/>
                  </a:schemeClr>
                </a:solidFill>
              </a:rPr>
              <a:t>: Expression moderne signifiant "passer un week-end de merde".</a:t>
            </a:r>
          </a:p>
          <a:p>
            <a:pPr rtl="1" eaLnBrk="1" hangingPunct="1">
              <a:defRPr/>
            </a:pPr>
            <a:r>
              <a:rPr lang="fr-FR" sz="1200" b="1" dirty="0" smtClean="0">
                <a:solidFill>
                  <a:srgbClr val="FF0000"/>
                </a:solidFill>
              </a:rPr>
              <a:t>Suppositoire</a:t>
            </a:r>
            <a:r>
              <a:rPr lang="fr-FR" sz="1200" b="1" dirty="0" smtClean="0">
                <a:solidFill>
                  <a:schemeClr val="accent4">
                    <a:lumMod val="10000"/>
                  </a:schemeClr>
                </a:solidFill>
              </a:rPr>
              <a:t> : Invention qui restera dans les annales.</a:t>
            </a:r>
          </a:p>
          <a:p>
            <a:pPr rtl="1" eaLnBrk="1" hangingPunct="1">
              <a:defRPr/>
            </a:pPr>
            <a:r>
              <a:rPr lang="fr-FR" sz="1200" b="1" dirty="0" smtClean="0">
                <a:solidFill>
                  <a:srgbClr val="FF0000"/>
                </a:solidFill>
              </a:rPr>
              <a:t>Soutien-gorge</a:t>
            </a:r>
            <a:r>
              <a:rPr lang="fr-FR" sz="1200" b="1" dirty="0" smtClean="0">
                <a:solidFill>
                  <a:schemeClr val="accent4">
                    <a:lumMod val="10000"/>
                  </a:schemeClr>
                </a:solidFill>
              </a:rPr>
              <a:t> : Synonyme de </a:t>
            </a:r>
            <a:r>
              <a:rPr lang="fr-FR" sz="1200" b="1" dirty="0" err="1" smtClean="0">
                <a:solidFill>
                  <a:schemeClr val="accent4">
                    <a:lumMod val="10000"/>
                  </a:schemeClr>
                </a:solidFill>
              </a:rPr>
              <a:t>flamby</a:t>
            </a:r>
            <a:r>
              <a:rPr lang="fr-FR" sz="1200" b="1" dirty="0" smtClean="0">
                <a:solidFill>
                  <a:schemeClr val="accent4">
                    <a:lumMod val="10000"/>
                  </a:schemeClr>
                </a:solidFill>
              </a:rPr>
              <a:t>. Tu tires la languette et tout tombe.</a:t>
            </a:r>
          </a:p>
          <a:p>
            <a:pPr rtl="1" eaLnBrk="1" hangingPunct="1">
              <a:defRPr/>
            </a:pPr>
            <a:r>
              <a:rPr lang="fr-FR" sz="1200" b="1" dirty="0" smtClean="0">
                <a:solidFill>
                  <a:srgbClr val="FF0000"/>
                </a:solidFill>
              </a:rPr>
              <a:t>Les ex </a:t>
            </a:r>
            <a:r>
              <a:rPr lang="fr-FR" sz="1200" b="1" dirty="0" smtClean="0">
                <a:solidFill>
                  <a:schemeClr val="accent4">
                    <a:lumMod val="10000"/>
                  </a:schemeClr>
                </a:solidFill>
              </a:rPr>
              <a:t>: C'est comme la prison, si tu y retournes c'est que tu n'as pas compris la leçon.</a:t>
            </a:r>
          </a:p>
          <a:p>
            <a:pPr rtl="1" eaLnBrk="1" hangingPunct="1">
              <a:defRPr/>
            </a:pPr>
            <a:r>
              <a:rPr lang="fr-FR" sz="1200" b="1" dirty="0" smtClean="0">
                <a:solidFill>
                  <a:srgbClr val="FF0000"/>
                </a:solidFill>
              </a:rPr>
              <a:t>La beauté intérieure </a:t>
            </a:r>
            <a:r>
              <a:rPr lang="fr-FR" sz="1200" b="1" dirty="0" smtClean="0">
                <a:solidFill>
                  <a:schemeClr val="accent4">
                    <a:lumMod val="10000"/>
                  </a:schemeClr>
                </a:solidFill>
              </a:rPr>
              <a:t>: Concept inventé par les moches pour pouvoir se reproduire.</a:t>
            </a:r>
          </a:p>
          <a:p>
            <a:pPr rtl="1" eaLnBrk="1" hangingPunct="1">
              <a:defRPr/>
            </a:pPr>
            <a:r>
              <a:rPr lang="fr-FR" sz="1200" b="1" dirty="0" smtClean="0">
                <a:solidFill>
                  <a:srgbClr val="FF0000"/>
                </a:solidFill>
              </a:rPr>
              <a:t>Pruneau </a:t>
            </a:r>
            <a:r>
              <a:rPr lang="fr-FR" sz="1200" b="1" dirty="0" smtClean="0">
                <a:solidFill>
                  <a:schemeClr val="accent4">
                    <a:lumMod val="10000"/>
                  </a:schemeClr>
                </a:solidFill>
              </a:rPr>
              <a:t>: Synonyme de personne âgée. Qui est ridé et qui fait chier.</a:t>
            </a:r>
          </a:p>
          <a:p>
            <a:pPr rtl="1" eaLnBrk="1" hangingPunct="1">
              <a:defRPr/>
            </a:pPr>
            <a:r>
              <a:rPr lang="fr-FR" sz="1200" b="1" dirty="0" smtClean="0">
                <a:solidFill>
                  <a:srgbClr val="FF0000"/>
                </a:solidFill>
              </a:rPr>
              <a:t>Aides internationales </a:t>
            </a:r>
            <a:r>
              <a:rPr lang="fr-FR" sz="1200" b="1" dirty="0" smtClean="0">
                <a:solidFill>
                  <a:schemeClr val="accent4">
                    <a:lumMod val="10000"/>
                  </a:schemeClr>
                </a:solidFill>
              </a:rPr>
              <a:t>: Aides payées par les pauvres des pays riches pour aider les riches des pays pauvres.</a:t>
            </a:r>
          </a:p>
          <a:p>
            <a:pPr rtl="1" eaLnBrk="1" hangingPunct="1">
              <a:defRPr/>
            </a:pPr>
            <a:r>
              <a:rPr lang="fr-FR" sz="1200" b="1" dirty="0" smtClean="0">
                <a:solidFill>
                  <a:srgbClr val="FF0000"/>
                </a:solidFill>
              </a:rPr>
              <a:t> 68km/h </a:t>
            </a:r>
            <a:r>
              <a:rPr lang="fr-FR" sz="1200" b="1" dirty="0" smtClean="0">
                <a:solidFill>
                  <a:schemeClr val="accent4">
                    <a:lumMod val="10000"/>
                  </a:schemeClr>
                </a:solidFill>
              </a:rPr>
              <a:t>: Limite de vitesse pour faire l'amour. Et oui à 69 on part en tête à queue.</a:t>
            </a:r>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Inside-right pages with text"/>
          <p:cNvGrpSpPr>
            <a:grpSpLocks/>
          </p:cNvGrpSpPr>
          <p:nvPr/>
        </p:nvGrpSpPr>
        <p:grpSpPr bwMode="auto">
          <a:xfrm>
            <a:off x="1009650" y="1035050"/>
            <a:ext cx="7091363" cy="4824413"/>
            <a:chOff x="2285998" y="1371601"/>
            <a:chExt cx="5500118" cy="4114800"/>
          </a:xfrm>
        </p:grpSpPr>
        <p:grpSp>
          <p:nvGrpSpPr>
            <p:cNvPr id="21515"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21516"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21517"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21508"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2" name="Rectangle 1"/>
          <p:cNvSpPr/>
          <p:nvPr/>
        </p:nvSpPr>
        <p:spPr>
          <a:xfrm>
            <a:off x="4859338" y="1149350"/>
            <a:ext cx="3187700" cy="4924425"/>
          </a:xfrm>
          <a:prstGeom prst="rect">
            <a:avLst/>
          </a:prstGeom>
        </p:spPr>
        <p:txBody>
          <a:bodyPr>
            <a:spAutoFit/>
          </a:bodyPr>
          <a:lstStyle/>
          <a:p>
            <a:pPr rtl="1">
              <a:defRPr/>
            </a:pPr>
            <a:r>
              <a:rPr lang="fr-FR" sz="1400" b="1" dirty="0">
                <a:solidFill>
                  <a:srgbClr val="FF0000"/>
                </a:solidFill>
              </a:rPr>
              <a:t>Pharmacie</a:t>
            </a:r>
            <a:r>
              <a:rPr lang="fr-FR" sz="1400" b="1" dirty="0">
                <a:solidFill>
                  <a:schemeClr val="accent4">
                    <a:lumMod val="10000"/>
                  </a:schemeClr>
                </a:solidFill>
              </a:rPr>
              <a:t> : Confiserie pour vieux.</a:t>
            </a:r>
          </a:p>
          <a:p>
            <a:pPr rtl="1">
              <a:defRPr/>
            </a:pPr>
            <a:r>
              <a:rPr lang="fr-FR" sz="1400" b="1" dirty="0">
                <a:solidFill>
                  <a:srgbClr val="FF0000"/>
                </a:solidFill>
              </a:rPr>
              <a:t>Blonde </a:t>
            </a:r>
            <a:r>
              <a:rPr lang="fr-FR" sz="1400" b="1" dirty="0">
                <a:solidFill>
                  <a:schemeClr val="accent4">
                    <a:lumMod val="10000"/>
                  </a:schemeClr>
                </a:solidFill>
              </a:rPr>
              <a:t>: Concept pour faire croire que les autres femmes sont intelligentes.</a:t>
            </a:r>
          </a:p>
          <a:p>
            <a:pPr rtl="1">
              <a:defRPr/>
            </a:pPr>
            <a:r>
              <a:rPr lang="fr-FR" sz="1400" b="1" dirty="0">
                <a:solidFill>
                  <a:srgbClr val="FF0000"/>
                </a:solidFill>
              </a:rPr>
              <a:t>Un meurtre de sang froid</a:t>
            </a:r>
            <a:r>
              <a:rPr lang="fr-FR" sz="1400" b="1" dirty="0">
                <a:solidFill>
                  <a:schemeClr val="accent4">
                    <a:lumMod val="10000"/>
                  </a:schemeClr>
                </a:solidFill>
              </a:rPr>
              <a:t>: Un </a:t>
            </a:r>
            <a:r>
              <a:rPr lang="fr-FR" sz="1400" b="1" dirty="0" err="1">
                <a:solidFill>
                  <a:schemeClr val="accent4">
                    <a:lumMod val="10000"/>
                  </a:schemeClr>
                </a:solidFill>
              </a:rPr>
              <a:t>ice</a:t>
            </a:r>
            <a:r>
              <a:rPr lang="fr-FR" sz="1400" b="1" dirty="0">
                <a:solidFill>
                  <a:schemeClr val="accent4">
                    <a:lumMod val="10000"/>
                  </a:schemeClr>
                </a:solidFill>
              </a:rPr>
              <a:t> crime</a:t>
            </a:r>
          </a:p>
          <a:p>
            <a:pPr rtl="1">
              <a:defRPr/>
            </a:pPr>
            <a:r>
              <a:rPr lang="fr-FR" sz="1400" b="1" dirty="0">
                <a:solidFill>
                  <a:srgbClr val="FF0000"/>
                </a:solidFill>
              </a:rPr>
              <a:t>Sentiments partagés </a:t>
            </a:r>
            <a:r>
              <a:rPr lang="fr-FR" sz="1400" b="1" dirty="0">
                <a:solidFill>
                  <a:schemeClr val="accent4">
                    <a:lumMod val="10000"/>
                  </a:schemeClr>
                </a:solidFill>
              </a:rPr>
              <a:t>: Quand votre belle-mère est en train de reculer dans le ravin avec votre voiture toute neuve.</a:t>
            </a:r>
          </a:p>
          <a:p>
            <a:pPr rtl="1">
              <a:defRPr/>
            </a:pPr>
            <a:r>
              <a:rPr lang="fr-FR" sz="1400" b="1" dirty="0">
                <a:solidFill>
                  <a:srgbClr val="FF0000"/>
                </a:solidFill>
              </a:rPr>
              <a:t>Archipel</a:t>
            </a:r>
            <a:r>
              <a:rPr lang="fr-FR" sz="1400" b="1" dirty="0">
                <a:solidFill>
                  <a:schemeClr val="accent4">
                    <a:lumMod val="10000"/>
                  </a:schemeClr>
                </a:solidFill>
              </a:rPr>
              <a:t> : Outil pour creuser des archi trous.</a:t>
            </a:r>
          </a:p>
          <a:p>
            <a:pPr rtl="1">
              <a:defRPr/>
            </a:pPr>
            <a:r>
              <a:rPr lang="fr-FR" sz="1400" b="1" dirty="0">
                <a:solidFill>
                  <a:srgbClr val="FF0000"/>
                </a:solidFill>
              </a:rPr>
              <a:t>Cellulite </a:t>
            </a:r>
            <a:r>
              <a:rPr lang="fr-FR" sz="1400" b="1" dirty="0">
                <a:solidFill>
                  <a:schemeClr val="accent4">
                    <a:lumMod val="10000"/>
                  </a:schemeClr>
                </a:solidFill>
              </a:rPr>
              <a:t>: Couche graisseuse qui enveloppe souvent les femmes mais emballe rarement les hommes.</a:t>
            </a:r>
          </a:p>
          <a:p>
            <a:pPr rtl="1">
              <a:defRPr/>
            </a:pPr>
            <a:r>
              <a:rPr lang="fr-FR" sz="1400" b="1" dirty="0">
                <a:solidFill>
                  <a:srgbClr val="FF0000"/>
                </a:solidFill>
              </a:rPr>
              <a:t>Les ciseaux à bois </a:t>
            </a:r>
            <a:r>
              <a:rPr lang="fr-FR" sz="1400" b="1" dirty="0">
                <a:solidFill>
                  <a:schemeClr val="accent4">
                    <a:lumMod val="10000"/>
                  </a:schemeClr>
                </a:solidFill>
              </a:rPr>
              <a:t>: Les chiens aussi.</a:t>
            </a:r>
          </a:p>
          <a:p>
            <a:pPr rtl="1">
              <a:defRPr/>
            </a:pPr>
            <a:r>
              <a:rPr lang="fr-FR" sz="1400" b="1" dirty="0">
                <a:solidFill>
                  <a:srgbClr val="FF0000"/>
                </a:solidFill>
              </a:rPr>
              <a:t> Femme </a:t>
            </a:r>
            <a:r>
              <a:rPr lang="fr-FR" sz="1400" b="1" dirty="0">
                <a:solidFill>
                  <a:schemeClr val="accent4">
                    <a:lumMod val="10000"/>
                  </a:schemeClr>
                </a:solidFill>
              </a:rPr>
              <a:t>: C'est comme le café, au début ça excite mais rapidement ça énerve.</a:t>
            </a:r>
          </a:p>
          <a:p>
            <a:pPr rtl="1">
              <a:defRPr/>
            </a:pPr>
            <a:endParaRPr lang="fr-FR" sz="2000" b="1" dirty="0">
              <a:solidFill>
                <a:schemeClr val="accent4">
                  <a:lumMod val="10000"/>
                </a:schemeClr>
              </a:solidFill>
            </a:endParaRPr>
          </a:p>
        </p:txBody>
      </p:sp>
      <p:pic>
        <p:nvPicPr>
          <p:cNvPr id="21512" name="Picture 21" descr="C:\Users\JClaude\Desktop\téléchargement (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65250" y="1809750"/>
            <a:ext cx="3168650" cy="316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0" name="Inside-right pages with text"/>
          <p:cNvGrpSpPr>
            <a:grpSpLocks/>
          </p:cNvGrpSpPr>
          <p:nvPr/>
        </p:nvGrpSpPr>
        <p:grpSpPr bwMode="auto">
          <a:xfrm>
            <a:off x="1009650" y="1035050"/>
            <a:ext cx="7091363" cy="4824413"/>
            <a:chOff x="2285998" y="1371601"/>
            <a:chExt cx="5500118" cy="4114800"/>
          </a:xfrm>
        </p:grpSpPr>
        <p:grpSp>
          <p:nvGrpSpPr>
            <p:cNvPr id="22539" name="Inside-right"/>
            <p:cNvGrpSpPr>
              <a:grpSpLocks/>
            </p:cNvGrpSpPr>
            <p:nvPr/>
          </p:nvGrpSpPr>
          <p:grpSpPr bwMode="auto">
            <a:xfrm rot="10800000">
              <a:off x="4741162" y="1371601"/>
              <a:ext cx="3044954" cy="4114800"/>
              <a:chOff x="1357884" y="1371599"/>
              <a:chExt cx="3044954" cy="4114800"/>
            </a:xfrm>
          </p:grpSpPr>
          <p:sp>
            <p:nvSpPr>
              <p:cNvPr id="141" name="Rounded Rectangle 140"/>
              <p:cNvSpPr/>
              <p:nvPr/>
            </p:nvSpPr>
            <p:spPr>
              <a:xfrm>
                <a:off x="1357884" y="1371599"/>
                <a:ext cx="3044950"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42" name="Rectangle 141"/>
              <p:cNvSpPr/>
              <p:nvPr/>
            </p:nvSpPr>
            <p:spPr>
              <a:xfrm>
                <a:off x="1469931" y="1479919"/>
                <a:ext cx="2932903" cy="3959090"/>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sp>
          <p:nvSpPr>
            <p:cNvPr id="22540" name="TextBox 142"/>
            <p:cNvSpPr txBox="1">
              <a:spLocks noChangeArrowheads="1"/>
            </p:cNvSpPr>
            <p:nvPr/>
          </p:nvSpPr>
          <p:spPr bwMode="auto">
            <a:xfrm>
              <a:off x="2285998" y="2108579"/>
              <a:ext cx="167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eaLnBrk="0" hangingPunct="0">
                <a:defRPr>
                  <a:solidFill>
                    <a:schemeClr val="tx1"/>
                  </a:solidFill>
                  <a:latin typeface="Arial" charset="0"/>
                  <a:cs typeface="Arial" charset="0"/>
                </a:defRPr>
              </a:lvl1pPr>
              <a:lvl2pPr marL="742950" indent="-285750" algn="r" rtl="1" eaLnBrk="0" hangingPunct="0">
                <a:defRPr>
                  <a:solidFill>
                    <a:schemeClr val="tx1"/>
                  </a:solidFill>
                  <a:latin typeface="Arial" charset="0"/>
                  <a:cs typeface="Arial" charset="0"/>
                </a:defRPr>
              </a:lvl2pPr>
              <a:lvl3pPr marL="1143000" indent="-228600" algn="r" rtl="1" eaLnBrk="0" hangingPunct="0">
                <a:defRPr>
                  <a:solidFill>
                    <a:schemeClr val="tx1"/>
                  </a:solidFill>
                  <a:latin typeface="Arial" charset="0"/>
                  <a:cs typeface="Arial" charset="0"/>
                </a:defRPr>
              </a:lvl3pPr>
              <a:lvl4pPr marL="1600200" indent="-228600" algn="r" rtl="1" eaLnBrk="0" hangingPunct="0">
                <a:defRPr>
                  <a:solidFill>
                    <a:schemeClr val="tx1"/>
                  </a:solidFill>
                  <a:latin typeface="Arial" charset="0"/>
                  <a:cs typeface="Arial" charset="0"/>
                </a:defRPr>
              </a:lvl4pPr>
              <a:lvl5pPr marL="2057400" indent="-228600" algn="r" rtl="1"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solidFill>
                    <a:srgbClr val="000000"/>
                  </a:solidFill>
                  <a:latin typeface="Vivaldi" pitchFamily="66" charset="0"/>
                </a:rPr>
                <a:t>Introduction</a:t>
              </a:r>
            </a:p>
          </p:txBody>
        </p:sp>
        <p:grpSp>
          <p:nvGrpSpPr>
            <p:cNvPr id="22541" name="Group 167"/>
            <p:cNvGrpSpPr>
              <a:grpSpLocks/>
            </p:cNvGrpSpPr>
            <p:nvPr/>
          </p:nvGrpSpPr>
          <p:grpSpPr bwMode="auto">
            <a:xfrm>
              <a:off x="7162800" y="1453896"/>
              <a:ext cx="246855" cy="3950208"/>
              <a:chOff x="7162800" y="1453896"/>
              <a:chExt cx="246855" cy="3950208"/>
            </a:xfrm>
          </p:grpSpPr>
          <p:cxnSp>
            <p:nvCxnSpPr>
              <p:cNvPr id="161" name="Straight Connector 160"/>
              <p:cNvCxnSpPr/>
              <p:nvPr/>
            </p:nvCxnSpPr>
            <p:spPr>
              <a:xfrm rot="5400000">
                <a:off x="5263391"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a:off x="531818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5356968" y="3427770"/>
                <a:ext cx="3949612" cy="2463"/>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a:off x="5395753"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5433923" y="3428386"/>
                <a:ext cx="3949612" cy="1232"/>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188899" y="3428386"/>
                <a:ext cx="3949612" cy="1231"/>
              </a:xfrm>
              <a:prstGeom prst="line">
                <a:avLst/>
              </a:prstGeom>
              <a:ln w="9525">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grpSp>
      </p:grpSp>
      <p:grpSp>
        <p:nvGrpSpPr>
          <p:cNvPr id="5" name="Inside-left pages"/>
          <p:cNvGrpSpPr>
            <a:grpSpLocks/>
          </p:cNvGrpSpPr>
          <p:nvPr/>
        </p:nvGrpSpPr>
        <p:grpSpPr bwMode="auto">
          <a:xfrm>
            <a:off x="749300" y="981075"/>
            <a:ext cx="3889375" cy="4824413"/>
            <a:chOff x="1527048" y="1371600"/>
            <a:chExt cx="3044952" cy="4114800"/>
          </a:xfrm>
        </p:grpSpPr>
        <p:sp>
          <p:nvSpPr>
            <p:cNvPr id="103" name="Rounded Rectangle 102"/>
            <p:cNvSpPr/>
            <p:nvPr/>
          </p:nvSpPr>
          <p:spPr>
            <a:xfrm>
              <a:off x="1527048" y="1371600"/>
              <a:ext cx="3044952" cy="4114800"/>
            </a:xfrm>
            <a:prstGeom prst="roundRect">
              <a:avLst>
                <a:gd name="adj" fmla="val 1580"/>
              </a:avLst>
            </a:prstGeom>
            <a:gradFill flip="none" rotWithShape="1">
              <a:gsLst>
                <a:gs pos="0">
                  <a:schemeClr val="accent2">
                    <a:lumMod val="75000"/>
                  </a:schemeClr>
                </a:gs>
                <a:gs pos="100000">
                  <a:schemeClr val="accent2">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8" name="Rectangle 107"/>
            <p:cNvSpPr/>
            <p:nvPr/>
          </p:nvSpPr>
          <p:spPr>
            <a:xfrm>
              <a:off x="1691103" y="1448778"/>
              <a:ext cx="2880897" cy="3960443"/>
            </a:xfrm>
            <a:prstGeom prst="rect">
              <a:avLst/>
            </a:prstGeom>
            <a:gradFill flip="none" rotWithShape="1">
              <a:gsLst>
                <a:gs pos="0">
                  <a:schemeClr val="bg1">
                    <a:lumMod val="65000"/>
                  </a:schemeClr>
                </a:gs>
                <a:gs pos="5000">
                  <a:schemeClr val="bg1"/>
                </a:gs>
                <a:gs pos="18000">
                  <a:schemeClr val="bg1">
                    <a:lumMod val="95000"/>
                  </a:schemeClr>
                </a:gs>
                <a:gs pos="38000">
                  <a:schemeClr val="bg1"/>
                </a:gs>
                <a:gs pos="100000">
                  <a:schemeClr val="bg1"/>
                </a:gs>
              </a:gsLst>
              <a:lin ang="108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22532" name="Picture 2" descr="C:\Users\Marie-Jose\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981075"/>
            <a:ext cx="3946525"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2" descr="C:\Users\Marie-Jose\Desktop\Imag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979488"/>
            <a:ext cx="3946525"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adre 20"/>
          <p:cNvSpPr/>
          <p:nvPr/>
        </p:nvSpPr>
        <p:spPr>
          <a:xfrm>
            <a:off x="0" y="0"/>
            <a:ext cx="9144000" cy="68580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3" name="Rectangle 2"/>
          <p:cNvSpPr/>
          <p:nvPr/>
        </p:nvSpPr>
        <p:spPr>
          <a:xfrm>
            <a:off x="1397000" y="1370013"/>
            <a:ext cx="3005138" cy="4154487"/>
          </a:xfrm>
          <a:prstGeom prst="rect">
            <a:avLst/>
          </a:prstGeom>
        </p:spPr>
        <p:txBody>
          <a:bodyPr>
            <a:spAutoFit/>
          </a:bodyPr>
          <a:lstStyle/>
          <a:p>
            <a:pPr rtl="1">
              <a:defRPr/>
            </a:pPr>
            <a:r>
              <a:rPr lang="fr-FR" sz="1200" b="1" dirty="0">
                <a:solidFill>
                  <a:srgbClr val="FF0000"/>
                </a:solidFill>
              </a:rPr>
              <a:t>Carte bleue </a:t>
            </a:r>
            <a:r>
              <a:rPr lang="fr-FR" sz="1200" b="1" dirty="0">
                <a:solidFill>
                  <a:schemeClr val="accent4">
                    <a:lumMod val="10000"/>
                  </a:schemeClr>
                </a:solidFill>
              </a:rPr>
              <a:t>: Viagra féminin.</a:t>
            </a:r>
          </a:p>
          <a:p>
            <a:pPr rtl="1">
              <a:defRPr/>
            </a:pPr>
            <a:r>
              <a:rPr lang="fr-FR" sz="1200" b="1" dirty="0">
                <a:solidFill>
                  <a:srgbClr val="FF0000"/>
                </a:solidFill>
              </a:rPr>
              <a:t>Masochisme</a:t>
            </a:r>
            <a:r>
              <a:rPr lang="fr-FR" sz="1200" b="1" dirty="0">
                <a:solidFill>
                  <a:schemeClr val="accent4">
                    <a:lumMod val="10000"/>
                  </a:schemeClr>
                </a:solidFill>
              </a:rPr>
              <a:t> : Concept proche de la politesse : frapper avant d'entrer.</a:t>
            </a:r>
          </a:p>
          <a:p>
            <a:pPr rtl="1">
              <a:defRPr/>
            </a:pPr>
            <a:r>
              <a:rPr lang="fr-FR" sz="1200" b="1" dirty="0">
                <a:solidFill>
                  <a:srgbClr val="FF0000"/>
                </a:solidFill>
              </a:rPr>
              <a:t>L'amour </a:t>
            </a:r>
            <a:r>
              <a:rPr lang="fr-FR" sz="1200" b="1" dirty="0">
                <a:solidFill>
                  <a:schemeClr val="accent4">
                    <a:lumMod val="10000"/>
                  </a:schemeClr>
                </a:solidFill>
              </a:rPr>
              <a:t>: C'est comme un jeu de cartes, si tu n'as pas un bon partenaire, il vaut mieux avoir une bonne main.</a:t>
            </a:r>
          </a:p>
          <a:p>
            <a:pPr rtl="1">
              <a:defRPr/>
            </a:pPr>
            <a:r>
              <a:rPr lang="fr-FR" sz="1200" b="1" dirty="0">
                <a:solidFill>
                  <a:srgbClr val="FF0000"/>
                </a:solidFill>
              </a:rPr>
              <a:t>Femme facile </a:t>
            </a:r>
            <a:r>
              <a:rPr lang="fr-FR" sz="1200" b="1" dirty="0">
                <a:solidFill>
                  <a:schemeClr val="accent4">
                    <a:lumMod val="10000"/>
                  </a:schemeClr>
                </a:solidFill>
              </a:rPr>
              <a:t>: Femme ayant les mêmes besoins sexuels qu'un homme.</a:t>
            </a:r>
          </a:p>
          <a:p>
            <a:pPr rtl="1">
              <a:defRPr/>
            </a:pPr>
            <a:r>
              <a:rPr lang="fr-FR" sz="1200" b="1" dirty="0">
                <a:solidFill>
                  <a:srgbClr val="FF0000"/>
                </a:solidFill>
              </a:rPr>
              <a:t>Homme riche </a:t>
            </a:r>
            <a:r>
              <a:rPr lang="fr-FR" sz="1200" b="1" dirty="0">
                <a:solidFill>
                  <a:schemeClr val="accent4">
                    <a:lumMod val="10000"/>
                  </a:schemeClr>
                </a:solidFill>
              </a:rPr>
              <a:t>: Celui qui gagne plus d'argent que ce que sa femme n'en dépense.</a:t>
            </a:r>
          </a:p>
          <a:p>
            <a:pPr rtl="1">
              <a:defRPr/>
            </a:pPr>
            <a:r>
              <a:rPr lang="fr-FR" sz="1200" b="1" dirty="0">
                <a:solidFill>
                  <a:schemeClr val="accent4">
                    <a:lumMod val="10000"/>
                  </a:schemeClr>
                </a:solidFill>
              </a:rPr>
              <a:t> </a:t>
            </a:r>
            <a:r>
              <a:rPr lang="fr-FR" sz="1200" b="1" dirty="0">
                <a:solidFill>
                  <a:srgbClr val="FF0000"/>
                </a:solidFill>
              </a:rPr>
              <a:t>Grand amour </a:t>
            </a:r>
            <a:r>
              <a:rPr lang="fr-FR" sz="1200" b="1" dirty="0">
                <a:solidFill>
                  <a:schemeClr val="accent4">
                    <a:lumMod val="10000"/>
                  </a:schemeClr>
                </a:solidFill>
              </a:rPr>
              <a:t>: Expression datant du 15ème siècle, lorsque l'espérance de vie était de 35 ans.</a:t>
            </a:r>
          </a:p>
          <a:p>
            <a:pPr rtl="1">
              <a:defRPr/>
            </a:pPr>
            <a:r>
              <a:rPr lang="fr-FR" sz="1200" b="1" dirty="0">
                <a:solidFill>
                  <a:schemeClr val="accent4">
                    <a:lumMod val="10000"/>
                  </a:schemeClr>
                </a:solidFill>
              </a:rPr>
              <a:t> Et pour ceux /celles qui ont dépassé la soixantaine, rajoutons la meilleure réponse à une question que nous nous posons à chaque rencontre entre vieux amis :</a:t>
            </a:r>
          </a:p>
          <a:p>
            <a:pPr rtl="1">
              <a:defRPr/>
            </a:pPr>
            <a:r>
              <a:rPr lang="fr-FR" sz="1200" b="1" dirty="0">
                <a:solidFill>
                  <a:schemeClr val="accent4">
                    <a:lumMod val="10000"/>
                  </a:schemeClr>
                </a:solidFill>
              </a:rPr>
              <a:t> </a:t>
            </a:r>
            <a:r>
              <a:rPr lang="fr-FR" sz="1200" b="1" dirty="0">
                <a:solidFill>
                  <a:srgbClr val="FF0000"/>
                </a:solidFill>
              </a:rPr>
              <a:t>Quelle est la capitale du </a:t>
            </a:r>
            <a:r>
              <a:rPr lang="fr-FR" sz="1200" b="1" dirty="0" err="1">
                <a:solidFill>
                  <a:srgbClr val="FF0000"/>
                </a:solidFill>
              </a:rPr>
              <a:t>Tamalou</a:t>
            </a:r>
            <a:r>
              <a:rPr lang="fr-FR" sz="1200" b="1" dirty="0">
                <a:solidFill>
                  <a:srgbClr val="FF0000"/>
                </a:solidFill>
              </a:rPr>
              <a:t> ? </a:t>
            </a:r>
            <a:r>
              <a:rPr lang="fr-FR" sz="1200" b="1" dirty="0">
                <a:solidFill>
                  <a:schemeClr val="accent4">
                    <a:lumMod val="10000"/>
                  </a:schemeClr>
                </a:solidFill>
              </a:rPr>
              <a:t>- </a:t>
            </a:r>
            <a:r>
              <a:rPr lang="fr-FR" sz="1200" b="1" dirty="0" err="1">
                <a:solidFill>
                  <a:schemeClr val="accent4">
                    <a:lumMod val="10000"/>
                  </a:schemeClr>
                </a:solidFill>
              </a:rPr>
              <a:t>Jébobola</a:t>
            </a:r>
            <a:endParaRPr lang="fr-FR" sz="1200" b="1" dirty="0">
              <a:solidFill>
                <a:schemeClr val="accent4">
                  <a:lumMod val="10000"/>
                </a:schemeClr>
              </a:solidFill>
            </a:endParaRPr>
          </a:p>
        </p:txBody>
      </p:sp>
      <p:pic>
        <p:nvPicPr>
          <p:cNvPr id="22536" name="Picture 21" descr="C:\Users\JClaude\Desktop\téléchargement.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54575" y="1809750"/>
            <a:ext cx="3095625"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Book cover"/>
          <p:cNvGrpSpPr>
            <a:grpSpLocks/>
          </p:cNvGrpSpPr>
          <p:nvPr/>
        </p:nvGrpSpPr>
        <p:grpSpPr bwMode="auto">
          <a:xfrm>
            <a:off x="1619250" y="1016000"/>
            <a:ext cx="3843338" cy="4824413"/>
            <a:chOff x="4542159" y="1371600"/>
            <a:chExt cx="3077841" cy="4114800"/>
          </a:xfrm>
        </p:grpSpPr>
        <p:sp>
          <p:nvSpPr>
            <p:cNvPr id="27" name="Rounded Rectangle 26"/>
            <p:cNvSpPr/>
            <p:nvPr/>
          </p:nvSpPr>
          <p:spPr>
            <a:xfrm>
              <a:off x="4542159" y="1371600"/>
              <a:ext cx="3077841" cy="4114800"/>
            </a:xfrm>
            <a:prstGeom prst="roundRect">
              <a:avLst>
                <a:gd name="adj" fmla="val 2196"/>
              </a:avLst>
            </a:prstGeom>
            <a:gradFill flip="none" rotWithShape="1">
              <a:gsLst>
                <a:gs pos="0">
                  <a:schemeClr val="accent2">
                    <a:lumMod val="50000"/>
                  </a:schemeClr>
                </a:gs>
                <a:gs pos="100000">
                  <a:schemeClr val="accent2">
                    <a:lumMod val="75000"/>
                  </a:schemeClr>
                </a:gs>
              </a:gsLst>
              <a:lin ang="0" scaled="1"/>
              <a:tileRect/>
            </a:gradFill>
            <a:ln>
              <a:noFill/>
            </a:ln>
            <a:effectLst/>
            <a:scene3d>
              <a:camera prst="orthographicFront"/>
              <a:lightRig rig="threePt" dir="t"/>
            </a:scene3d>
            <a:sp3d>
              <a:bevelT w="50800" h="508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84" name="Rounded Rectangle 83"/>
            <p:cNvSpPr/>
            <p:nvPr/>
          </p:nvSpPr>
          <p:spPr>
            <a:xfrm>
              <a:off x="4571400" y="1371600"/>
              <a:ext cx="668709" cy="4114800"/>
            </a:xfrm>
            <a:prstGeom prst="roundRect">
              <a:avLst>
                <a:gd name="adj" fmla="val 2196"/>
              </a:avLst>
            </a:prstGeom>
            <a:gradFill flip="none" rotWithShape="1">
              <a:gsLst>
                <a:gs pos="0">
                  <a:schemeClr val="tx1">
                    <a:alpha val="50000"/>
                  </a:schemeClr>
                </a:gs>
                <a:gs pos="100000">
                  <a:schemeClr val="tx1">
                    <a:alpha val="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88" name="Rounded Rectangle 87"/>
            <p:cNvSpPr/>
            <p:nvPr/>
          </p:nvSpPr>
          <p:spPr>
            <a:xfrm>
              <a:off x="4572000" y="38862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98" name="Rounded Rectangle 97"/>
            <p:cNvSpPr/>
            <p:nvPr/>
          </p:nvSpPr>
          <p:spPr>
            <a:xfrm>
              <a:off x="4572000" y="49530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99" name="Rounded Rectangle 98"/>
            <p:cNvSpPr/>
            <p:nvPr/>
          </p:nvSpPr>
          <p:spPr>
            <a:xfrm>
              <a:off x="4572000" y="28194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sp>
          <p:nvSpPr>
            <p:cNvPr id="100" name="Rounded Rectangle 99"/>
            <p:cNvSpPr/>
            <p:nvPr/>
          </p:nvSpPr>
          <p:spPr>
            <a:xfrm>
              <a:off x="4572000" y="1752600"/>
              <a:ext cx="667512" cy="73152"/>
            </a:xfrm>
            <a:prstGeom prst="roundRect">
              <a:avLst>
                <a:gd name="adj" fmla="val 50000"/>
              </a:avLst>
            </a:prstGeom>
            <a:gradFill>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8100000" scaled="1"/>
            </a:gradFill>
            <a:ln>
              <a:noFill/>
            </a:ln>
            <a:effectLst/>
            <a:scene3d>
              <a:camera prst="orthographicFront"/>
              <a:lightRig rig="soft" dir="t"/>
            </a:scene3d>
            <a:sp3d>
              <a:bevelT w="381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prstClr val="white"/>
                </a:solidFill>
              </a:endParaRPr>
            </a:p>
          </p:txBody>
        </p:sp>
      </p:grpSp>
      <p:pic>
        <p:nvPicPr>
          <p:cNvPr id="23555" name="Imag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70338" y="6021388"/>
            <a:ext cx="1673225" cy="56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Imag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11863" y="4260850"/>
            <a:ext cx="2447925" cy="239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 descr="att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744663" y="515938"/>
            <a:ext cx="4451350" cy="448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adre 8"/>
          <p:cNvSpPr/>
          <p:nvPr/>
        </p:nvSpPr>
        <p:spPr>
          <a:xfrm>
            <a:off x="0" y="0"/>
            <a:ext cx="9144000" cy="6858000"/>
          </a:xfrm>
          <a:prstGeom prst="frame">
            <a:avLst>
              <a:gd name="adj1" fmla="val 2476"/>
            </a:avLst>
          </a:prstGeom>
          <a:blipFill dpi="0" rotWithShape="1">
            <a:blip r:embed="rId7">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2" fill="hold" nodeType="clickEffect">
                                  <p:stCondLst>
                                    <p:cond delay="0"/>
                                  </p:stCondLst>
                                  <p:childTnLst>
                                    <p:animEffect transition="out" filter="wipe(right)">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34"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from="(-#ppt_w/2)" to="(#ppt_x)" calcmode="lin" valueType="num">
                                      <p:cBhvr>
                                        <p:cTn id="10" dur="1050" fill="hold">
                                          <p:stCondLst>
                                            <p:cond delay="0"/>
                                          </p:stCondLst>
                                        </p:cTn>
                                        <p:tgtEl>
                                          <p:spTgt spid="14"/>
                                        </p:tgtEl>
                                        <p:attrNameLst>
                                          <p:attrName>ppt_x</p:attrName>
                                        </p:attrNameLst>
                                      </p:cBhvr>
                                    </p:anim>
                                    <p:anim from="0" to="-1.0" calcmode="lin" valueType="num">
                                      <p:cBhvr>
                                        <p:cTn id="11" dur="350" decel="50000" autoRev="1" fill="hold">
                                          <p:stCondLst>
                                            <p:cond delay="1050"/>
                                          </p:stCondLst>
                                        </p:cTn>
                                        <p:tgtEl>
                                          <p:spTgt spid="14"/>
                                        </p:tgtEl>
                                        <p:attrNameLst>
                                          <p:attrName>xshear</p:attrName>
                                        </p:attrNameLst>
                                      </p:cBhvr>
                                    </p:anim>
                                    <p:animScale>
                                      <p:cBhvr>
                                        <p:cTn id="12" dur="350" decel="100000" autoRev="1" fill="hold">
                                          <p:stCondLst>
                                            <p:cond delay="1050"/>
                                          </p:stCondLst>
                                        </p:cTn>
                                        <p:tgtEl>
                                          <p:spTgt spid="14"/>
                                        </p:tgtEl>
                                      </p:cBhvr>
                                      <p:from x="100000" y="100000"/>
                                      <p:to x="80000" y="100000"/>
                                    </p:animScale>
                                    <p:anim by="(#ppt_h/3+#ppt_w*0.1)" calcmode="lin" valueType="num">
                                      <p:cBhvr additive="sum">
                                        <p:cTn id="13" dur="350" decel="100000" autoRev="1" fill="hold">
                                          <p:stCondLst>
                                            <p:cond delay="1050"/>
                                          </p:stCondLst>
                                        </p:cTn>
                                        <p:tgtEl>
                                          <p:spTgt spid="14"/>
                                        </p:tgtEl>
                                        <p:attrNameLst>
                                          <p:attrName>ppt_x</p:attrName>
                                        </p:attrNameLst>
                                      </p:cBhvr>
                                    </p:anim>
                                  </p:childTnLst>
                                  <p:subTnLst>
                                    <p:audio>
                                      <p:cMediaNode>
                                        <p:cTn display="0" masterRel="sameClick">
                                          <p:stCondLst>
                                            <p:cond evt="begin" delay="0">
                                              <p:tn val="8"/>
                                            </p:cond>
                                          </p:stCondLst>
                                          <p:endCondLst>
                                            <p:cond evt="onStopAudio" delay="0">
                                              <p:tgtEl>
                                                <p:sldTgt/>
                                              </p:tgtEl>
                                            </p:cond>
                                          </p:endCondLst>
                                        </p:cTn>
                                        <p:tgtEl>
                                          <p:sndTgt r:embed="rId3" name="looney tunes music.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עיצוב ברירת מחדל">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עיצוב ברירת מחדל">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he-IL" altLang="fr-FR"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he-IL" altLang="fr-FR"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עיצוב ברירת מחדל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עיצוב ברירת מחדל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עיצוב ברירת מחדל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עיצוב ברירת מחדל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עיצוב ברירת מחדל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עיצוב ברירת מחדל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עיצוב ברירת מחדל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עיצוב ברירת מחדל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עיצוב ברירת מחדל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עיצוב ברירת מחדל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עיצוב ברירת מחדל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עיצוב ברירת מחדל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2109</TotalTime>
  <Words>964</Words>
  <Application>Microsoft Office PowerPoint</Application>
  <PresentationFormat>Affichage à l'écran (4:3)</PresentationFormat>
  <Paragraphs>79</Paragraphs>
  <Slides>22</Slides>
  <Notes>22</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22</vt:i4>
      </vt:variant>
    </vt:vector>
  </HeadingPairs>
  <TitlesOfParts>
    <vt:vector size="26" baseType="lpstr">
      <vt:lpstr>Arial</vt:lpstr>
      <vt:lpstr>Calibri</vt:lpstr>
      <vt:lpstr>Vivaldi</vt:lpstr>
      <vt:lpstr>עיצוב ברירת מחדל</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ggggggggggg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gggggg</dc:title>
  <dc:creator>JClaude</dc:creator>
  <cp:lastModifiedBy>JCL</cp:lastModifiedBy>
  <cp:revision>376</cp:revision>
  <dcterms:created xsi:type="dcterms:W3CDTF">2010-01-05T05:14:01Z</dcterms:created>
  <dcterms:modified xsi:type="dcterms:W3CDTF">2024-03-19T10:41:42Z</dcterms:modified>
</cp:coreProperties>
</file>