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86" r:id="rId4"/>
    <p:sldId id="265" r:id="rId5"/>
    <p:sldId id="287" r:id="rId6"/>
    <p:sldId id="267" r:id="rId7"/>
    <p:sldId id="269" r:id="rId8"/>
    <p:sldId id="268" r:id="rId9"/>
    <p:sldId id="266" r:id="rId10"/>
    <p:sldId id="261" r:id="rId11"/>
    <p:sldId id="262" r:id="rId12"/>
    <p:sldId id="264" r:id="rId13"/>
    <p:sldId id="263" r:id="rId14"/>
    <p:sldId id="260" r:id="rId15"/>
    <p:sldId id="258" r:id="rId16"/>
    <p:sldId id="257" r:id="rId17"/>
    <p:sldId id="270" r:id="rId18"/>
    <p:sldId id="271" r:id="rId19"/>
    <p:sldId id="272" r:id="rId20"/>
    <p:sldId id="274" r:id="rId21"/>
    <p:sldId id="273" r:id="rId22"/>
    <p:sldId id="275" r:id="rId23"/>
    <p:sldId id="276" r:id="rId24"/>
    <p:sldId id="277" r:id="rId25"/>
    <p:sldId id="278" r:id="rId26"/>
    <p:sldId id="279" r:id="rId27"/>
    <p:sldId id="280" r:id="rId2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291" autoAdjust="0"/>
    <p:restoredTop sz="94660"/>
  </p:normalViewPr>
  <p:slideViewPr>
    <p:cSldViewPr snapToGrid="0">
      <p:cViewPr varScale="1">
        <p:scale>
          <a:sx n="89" d="100"/>
          <a:sy n="89" d="100"/>
        </p:scale>
        <p:origin x="19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101180-5B72-1E3A-8BC6-3663D97FC97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BD0B4EB-1123-CE33-82F1-6347A12A4C4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2D416177-53B7-1D10-1876-C4060294A968}"/>
              </a:ext>
            </a:extLst>
          </p:cNvPr>
          <p:cNvSpPr>
            <a:spLocks noGrp="1"/>
          </p:cNvSpPr>
          <p:nvPr>
            <p:ph type="dt" sz="half" idx="10"/>
          </p:nvPr>
        </p:nvSpPr>
        <p:spPr/>
        <p:txBody>
          <a:bodyPr/>
          <a:lstStyle/>
          <a:p>
            <a:fld id="{1C4B8AA6-9B7D-48EC-8A8E-77017ED53B04}" type="datetimeFigureOut">
              <a:rPr lang="fr-FR" smtClean="0"/>
              <a:t>16/03/2024</a:t>
            </a:fld>
            <a:endParaRPr lang="fr-FR"/>
          </a:p>
        </p:txBody>
      </p:sp>
      <p:sp>
        <p:nvSpPr>
          <p:cNvPr id="5" name="Espace réservé du pied de page 4">
            <a:extLst>
              <a:ext uri="{FF2B5EF4-FFF2-40B4-BE49-F238E27FC236}">
                <a16:creationId xmlns:a16="http://schemas.microsoft.com/office/drawing/2014/main" id="{5C9E8464-5D2C-78FC-B38B-15F01894033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22B6944-B18D-4769-221C-19170CF23D3F}"/>
              </a:ext>
            </a:extLst>
          </p:cNvPr>
          <p:cNvSpPr>
            <a:spLocks noGrp="1"/>
          </p:cNvSpPr>
          <p:nvPr>
            <p:ph type="sldNum" sz="quarter" idx="12"/>
          </p:nvPr>
        </p:nvSpPr>
        <p:spPr/>
        <p:txBody>
          <a:bodyPr/>
          <a:lstStyle/>
          <a:p>
            <a:fld id="{37ADA275-06E2-4D86-8459-D5444DFBB9C4}" type="slidenum">
              <a:rPr lang="fr-FR" smtClean="0"/>
              <a:t>‹N°›</a:t>
            </a:fld>
            <a:endParaRPr lang="fr-FR"/>
          </a:p>
        </p:txBody>
      </p:sp>
    </p:spTree>
    <p:extLst>
      <p:ext uri="{BB962C8B-B14F-4D97-AF65-F5344CB8AC3E}">
        <p14:creationId xmlns:p14="http://schemas.microsoft.com/office/powerpoint/2010/main" val="1791226957"/>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260FE5C-9A07-145A-8B91-0AFC7DE589E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20B0A8-B9EF-995E-87AC-0E0D8FECFD07}"/>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A573C35-E185-00DD-630D-4444922EDCEE}"/>
              </a:ext>
            </a:extLst>
          </p:cNvPr>
          <p:cNvSpPr>
            <a:spLocks noGrp="1"/>
          </p:cNvSpPr>
          <p:nvPr>
            <p:ph type="dt" sz="half" idx="10"/>
          </p:nvPr>
        </p:nvSpPr>
        <p:spPr/>
        <p:txBody>
          <a:bodyPr/>
          <a:lstStyle/>
          <a:p>
            <a:fld id="{1C4B8AA6-9B7D-48EC-8A8E-77017ED53B04}" type="datetimeFigureOut">
              <a:rPr lang="fr-FR" smtClean="0"/>
              <a:t>16/03/2024</a:t>
            </a:fld>
            <a:endParaRPr lang="fr-FR"/>
          </a:p>
        </p:txBody>
      </p:sp>
      <p:sp>
        <p:nvSpPr>
          <p:cNvPr id="5" name="Espace réservé du pied de page 4">
            <a:extLst>
              <a:ext uri="{FF2B5EF4-FFF2-40B4-BE49-F238E27FC236}">
                <a16:creationId xmlns:a16="http://schemas.microsoft.com/office/drawing/2014/main" id="{6406210D-27F6-61A9-CF6A-DF1AC762555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91A534D-07E2-B68A-4D26-B7A614E276FA}"/>
              </a:ext>
            </a:extLst>
          </p:cNvPr>
          <p:cNvSpPr>
            <a:spLocks noGrp="1"/>
          </p:cNvSpPr>
          <p:nvPr>
            <p:ph type="sldNum" sz="quarter" idx="12"/>
          </p:nvPr>
        </p:nvSpPr>
        <p:spPr/>
        <p:txBody>
          <a:bodyPr/>
          <a:lstStyle/>
          <a:p>
            <a:fld id="{37ADA275-06E2-4D86-8459-D5444DFBB9C4}" type="slidenum">
              <a:rPr lang="fr-FR" smtClean="0"/>
              <a:t>‹N°›</a:t>
            </a:fld>
            <a:endParaRPr lang="fr-FR"/>
          </a:p>
        </p:txBody>
      </p:sp>
    </p:spTree>
    <p:extLst>
      <p:ext uri="{BB962C8B-B14F-4D97-AF65-F5344CB8AC3E}">
        <p14:creationId xmlns:p14="http://schemas.microsoft.com/office/powerpoint/2010/main" val="2367976928"/>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EC5C74A-025C-4898-401A-FD9DD4E6E425}"/>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31BEACA-3416-F74E-2F0C-196E77277F6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AD6C9C2D-3399-A659-EC94-0CDC0D79B0BA}"/>
              </a:ext>
            </a:extLst>
          </p:cNvPr>
          <p:cNvSpPr>
            <a:spLocks noGrp="1"/>
          </p:cNvSpPr>
          <p:nvPr>
            <p:ph type="dt" sz="half" idx="10"/>
          </p:nvPr>
        </p:nvSpPr>
        <p:spPr/>
        <p:txBody>
          <a:bodyPr/>
          <a:lstStyle/>
          <a:p>
            <a:fld id="{1C4B8AA6-9B7D-48EC-8A8E-77017ED53B04}" type="datetimeFigureOut">
              <a:rPr lang="fr-FR" smtClean="0"/>
              <a:t>16/03/2024</a:t>
            </a:fld>
            <a:endParaRPr lang="fr-FR"/>
          </a:p>
        </p:txBody>
      </p:sp>
      <p:sp>
        <p:nvSpPr>
          <p:cNvPr id="5" name="Espace réservé du pied de page 4">
            <a:extLst>
              <a:ext uri="{FF2B5EF4-FFF2-40B4-BE49-F238E27FC236}">
                <a16:creationId xmlns:a16="http://schemas.microsoft.com/office/drawing/2014/main" id="{4793A63E-579D-7F03-DCAF-EF1990D4318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E063E40-EC5A-15EA-B6C5-43D1D3205319}"/>
              </a:ext>
            </a:extLst>
          </p:cNvPr>
          <p:cNvSpPr>
            <a:spLocks noGrp="1"/>
          </p:cNvSpPr>
          <p:nvPr>
            <p:ph type="sldNum" sz="quarter" idx="12"/>
          </p:nvPr>
        </p:nvSpPr>
        <p:spPr/>
        <p:txBody>
          <a:bodyPr/>
          <a:lstStyle/>
          <a:p>
            <a:fld id="{37ADA275-06E2-4D86-8459-D5444DFBB9C4}" type="slidenum">
              <a:rPr lang="fr-FR" smtClean="0"/>
              <a:t>‹N°›</a:t>
            </a:fld>
            <a:endParaRPr lang="fr-FR"/>
          </a:p>
        </p:txBody>
      </p:sp>
    </p:spTree>
    <p:extLst>
      <p:ext uri="{BB962C8B-B14F-4D97-AF65-F5344CB8AC3E}">
        <p14:creationId xmlns:p14="http://schemas.microsoft.com/office/powerpoint/2010/main" val="2699782493"/>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08B9A83-5189-3C7D-1899-99DEB42C111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329E76D-51BA-E0EB-63D5-3FB08046398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A93B935-6428-D80C-9E19-39D0D9313934}"/>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11B6A0D8-C5AD-EB78-1BA5-BFC4E11B74A8}"/>
              </a:ext>
            </a:extLst>
          </p:cNvPr>
          <p:cNvSpPr>
            <a:spLocks noGrp="1"/>
          </p:cNvSpPr>
          <p:nvPr>
            <p:ph type="dt" sz="half" idx="10"/>
          </p:nvPr>
        </p:nvSpPr>
        <p:spPr/>
        <p:txBody>
          <a:bodyPr/>
          <a:lstStyle/>
          <a:p>
            <a:fld id="{1C4B8AA6-9B7D-48EC-8A8E-77017ED53B04}" type="datetimeFigureOut">
              <a:rPr lang="fr-FR" smtClean="0"/>
              <a:t>16/03/2024</a:t>
            </a:fld>
            <a:endParaRPr lang="fr-FR"/>
          </a:p>
        </p:txBody>
      </p:sp>
      <p:sp>
        <p:nvSpPr>
          <p:cNvPr id="6" name="Espace réservé du pied de page 5">
            <a:extLst>
              <a:ext uri="{FF2B5EF4-FFF2-40B4-BE49-F238E27FC236}">
                <a16:creationId xmlns:a16="http://schemas.microsoft.com/office/drawing/2014/main" id="{02AF04FE-1675-73C1-AF7B-0AB9A0EFEC8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1CDD70F-91C3-A4FE-44DE-5C443FFEE493}"/>
              </a:ext>
            </a:extLst>
          </p:cNvPr>
          <p:cNvSpPr>
            <a:spLocks noGrp="1"/>
          </p:cNvSpPr>
          <p:nvPr>
            <p:ph type="sldNum" sz="quarter" idx="12"/>
          </p:nvPr>
        </p:nvSpPr>
        <p:spPr/>
        <p:txBody>
          <a:bodyPr/>
          <a:lstStyle/>
          <a:p>
            <a:fld id="{37ADA275-06E2-4D86-8459-D5444DFBB9C4}" type="slidenum">
              <a:rPr lang="fr-FR" smtClean="0"/>
              <a:t>‹N°›</a:t>
            </a:fld>
            <a:endParaRPr lang="fr-FR"/>
          </a:p>
        </p:txBody>
      </p:sp>
    </p:spTree>
    <p:extLst>
      <p:ext uri="{BB962C8B-B14F-4D97-AF65-F5344CB8AC3E}">
        <p14:creationId xmlns:p14="http://schemas.microsoft.com/office/powerpoint/2010/main" val="2881085544"/>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410449E-B836-3838-E882-5AC8B48A324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C3F4DEA-6061-2A89-B9FB-918109CEAFE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BEB3135-F98F-936F-C16E-AE007553E64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76721759-43E9-F6E7-271C-B2F8C1A3D53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6AF7AC6-C68F-27D7-6E80-4EBA1F854666}"/>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2FA16A8E-9A0F-A002-FF1A-DB488765B67A}"/>
              </a:ext>
            </a:extLst>
          </p:cNvPr>
          <p:cNvSpPr>
            <a:spLocks noGrp="1"/>
          </p:cNvSpPr>
          <p:nvPr>
            <p:ph type="dt" sz="half" idx="10"/>
          </p:nvPr>
        </p:nvSpPr>
        <p:spPr/>
        <p:txBody>
          <a:bodyPr/>
          <a:lstStyle/>
          <a:p>
            <a:fld id="{1C4B8AA6-9B7D-48EC-8A8E-77017ED53B04}" type="datetimeFigureOut">
              <a:rPr lang="fr-FR" smtClean="0"/>
              <a:t>16/03/2024</a:t>
            </a:fld>
            <a:endParaRPr lang="fr-FR"/>
          </a:p>
        </p:txBody>
      </p:sp>
      <p:sp>
        <p:nvSpPr>
          <p:cNvPr id="8" name="Espace réservé du pied de page 7">
            <a:extLst>
              <a:ext uri="{FF2B5EF4-FFF2-40B4-BE49-F238E27FC236}">
                <a16:creationId xmlns:a16="http://schemas.microsoft.com/office/drawing/2014/main" id="{00018A05-65E6-3AD8-B107-C95191E03E4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5B5EFB8-BF2E-2521-F784-B8CB6F4C8252}"/>
              </a:ext>
            </a:extLst>
          </p:cNvPr>
          <p:cNvSpPr>
            <a:spLocks noGrp="1"/>
          </p:cNvSpPr>
          <p:nvPr>
            <p:ph type="sldNum" sz="quarter" idx="12"/>
          </p:nvPr>
        </p:nvSpPr>
        <p:spPr/>
        <p:txBody>
          <a:bodyPr/>
          <a:lstStyle/>
          <a:p>
            <a:fld id="{37ADA275-06E2-4D86-8459-D5444DFBB9C4}" type="slidenum">
              <a:rPr lang="fr-FR" smtClean="0"/>
              <a:t>‹N°›</a:t>
            </a:fld>
            <a:endParaRPr lang="fr-FR"/>
          </a:p>
        </p:txBody>
      </p:sp>
    </p:spTree>
    <p:extLst>
      <p:ext uri="{BB962C8B-B14F-4D97-AF65-F5344CB8AC3E}">
        <p14:creationId xmlns:p14="http://schemas.microsoft.com/office/powerpoint/2010/main" val="1513900371"/>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B26326-143C-5291-36B3-CB35AD40503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77FB690-5DD6-A015-15CA-D612BEDDB0CF}"/>
              </a:ext>
            </a:extLst>
          </p:cNvPr>
          <p:cNvSpPr>
            <a:spLocks noGrp="1"/>
          </p:cNvSpPr>
          <p:nvPr>
            <p:ph type="dt" sz="half" idx="10"/>
          </p:nvPr>
        </p:nvSpPr>
        <p:spPr/>
        <p:txBody>
          <a:bodyPr/>
          <a:lstStyle/>
          <a:p>
            <a:fld id="{1C4B8AA6-9B7D-48EC-8A8E-77017ED53B04}" type="datetimeFigureOut">
              <a:rPr lang="fr-FR" smtClean="0"/>
              <a:t>16/03/2024</a:t>
            </a:fld>
            <a:endParaRPr lang="fr-FR"/>
          </a:p>
        </p:txBody>
      </p:sp>
      <p:sp>
        <p:nvSpPr>
          <p:cNvPr id="4" name="Espace réservé du pied de page 3">
            <a:extLst>
              <a:ext uri="{FF2B5EF4-FFF2-40B4-BE49-F238E27FC236}">
                <a16:creationId xmlns:a16="http://schemas.microsoft.com/office/drawing/2014/main" id="{D5A13FD8-C707-D873-F7E0-56D26FED4930}"/>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3EE917D-86E9-CA69-5CB6-504A3CBEA2EC}"/>
              </a:ext>
            </a:extLst>
          </p:cNvPr>
          <p:cNvSpPr>
            <a:spLocks noGrp="1"/>
          </p:cNvSpPr>
          <p:nvPr>
            <p:ph type="sldNum" sz="quarter" idx="12"/>
          </p:nvPr>
        </p:nvSpPr>
        <p:spPr/>
        <p:txBody>
          <a:bodyPr/>
          <a:lstStyle/>
          <a:p>
            <a:fld id="{37ADA275-06E2-4D86-8459-D5444DFBB9C4}" type="slidenum">
              <a:rPr lang="fr-FR" smtClean="0"/>
              <a:t>‹N°›</a:t>
            </a:fld>
            <a:endParaRPr lang="fr-FR"/>
          </a:p>
        </p:txBody>
      </p:sp>
    </p:spTree>
    <p:extLst>
      <p:ext uri="{BB962C8B-B14F-4D97-AF65-F5344CB8AC3E}">
        <p14:creationId xmlns:p14="http://schemas.microsoft.com/office/powerpoint/2010/main" val="737923689"/>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39190A4-4224-C79B-277E-AD0425DF7E5B}"/>
              </a:ext>
            </a:extLst>
          </p:cNvPr>
          <p:cNvSpPr>
            <a:spLocks noGrp="1"/>
          </p:cNvSpPr>
          <p:nvPr>
            <p:ph type="dt" sz="half" idx="10"/>
          </p:nvPr>
        </p:nvSpPr>
        <p:spPr/>
        <p:txBody>
          <a:bodyPr/>
          <a:lstStyle/>
          <a:p>
            <a:fld id="{1C4B8AA6-9B7D-48EC-8A8E-77017ED53B04}" type="datetimeFigureOut">
              <a:rPr lang="fr-FR" smtClean="0"/>
              <a:t>16/03/2024</a:t>
            </a:fld>
            <a:endParaRPr lang="fr-FR"/>
          </a:p>
        </p:txBody>
      </p:sp>
      <p:sp>
        <p:nvSpPr>
          <p:cNvPr id="3" name="Espace réservé du pied de page 2">
            <a:extLst>
              <a:ext uri="{FF2B5EF4-FFF2-40B4-BE49-F238E27FC236}">
                <a16:creationId xmlns:a16="http://schemas.microsoft.com/office/drawing/2014/main" id="{290D2035-5819-9DD6-2088-7920CA16210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583933FA-3E10-4DB3-DF03-8FF3D93C3111}"/>
              </a:ext>
            </a:extLst>
          </p:cNvPr>
          <p:cNvSpPr>
            <a:spLocks noGrp="1"/>
          </p:cNvSpPr>
          <p:nvPr>
            <p:ph type="sldNum" sz="quarter" idx="12"/>
          </p:nvPr>
        </p:nvSpPr>
        <p:spPr/>
        <p:txBody>
          <a:bodyPr/>
          <a:lstStyle/>
          <a:p>
            <a:fld id="{37ADA275-06E2-4D86-8459-D5444DFBB9C4}" type="slidenum">
              <a:rPr lang="fr-FR" smtClean="0"/>
              <a:t>‹N°›</a:t>
            </a:fld>
            <a:endParaRPr lang="fr-FR"/>
          </a:p>
        </p:txBody>
      </p:sp>
    </p:spTree>
    <p:extLst>
      <p:ext uri="{BB962C8B-B14F-4D97-AF65-F5344CB8AC3E}">
        <p14:creationId xmlns:p14="http://schemas.microsoft.com/office/powerpoint/2010/main" val="296733794"/>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42CADF1-35A5-3E35-88A0-8C7A0778C8A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9D4F8CA2-4699-AB7C-AAC2-C0D709661E8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1D0B93-A63D-EFE1-E139-C8F94ECA19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1FDBE7E-3258-1C0F-189B-AE2EE8046188}"/>
              </a:ext>
            </a:extLst>
          </p:cNvPr>
          <p:cNvSpPr>
            <a:spLocks noGrp="1"/>
          </p:cNvSpPr>
          <p:nvPr>
            <p:ph type="dt" sz="half" idx="10"/>
          </p:nvPr>
        </p:nvSpPr>
        <p:spPr/>
        <p:txBody>
          <a:bodyPr/>
          <a:lstStyle/>
          <a:p>
            <a:fld id="{1C4B8AA6-9B7D-48EC-8A8E-77017ED53B04}" type="datetimeFigureOut">
              <a:rPr lang="fr-FR" smtClean="0"/>
              <a:t>16/03/2024</a:t>
            </a:fld>
            <a:endParaRPr lang="fr-FR"/>
          </a:p>
        </p:txBody>
      </p:sp>
      <p:sp>
        <p:nvSpPr>
          <p:cNvPr id="6" name="Espace réservé du pied de page 5">
            <a:extLst>
              <a:ext uri="{FF2B5EF4-FFF2-40B4-BE49-F238E27FC236}">
                <a16:creationId xmlns:a16="http://schemas.microsoft.com/office/drawing/2014/main" id="{0D023493-88CD-A586-17A4-B4970AF49ED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03A9851-9F0F-6106-7E0C-DE8C7E8AC036}"/>
              </a:ext>
            </a:extLst>
          </p:cNvPr>
          <p:cNvSpPr>
            <a:spLocks noGrp="1"/>
          </p:cNvSpPr>
          <p:nvPr>
            <p:ph type="sldNum" sz="quarter" idx="12"/>
          </p:nvPr>
        </p:nvSpPr>
        <p:spPr/>
        <p:txBody>
          <a:bodyPr/>
          <a:lstStyle/>
          <a:p>
            <a:fld id="{37ADA275-06E2-4D86-8459-D5444DFBB9C4}" type="slidenum">
              <a:rPr lang="fr-FR" smtClean="0"/>
              <a:t>‹N°›</a:t>
            </a:fld>
            <a:endParaRPr lang="fr-FR"/>
          </a:p>
        </p:txBody>
      </p:sp>
    </p:spTree>
    <p:extLst>
      <p:ext uri="{BB962C8B-B14F-4D97-AF65-F5344CB8AC3E}">
        <p14:creationId xmlns:p14="http://schemas.microsoft.com/office/powerpoint/2010/main" val="4042839103"/>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A05EB98-DAAA-BED1-DC27-FD3CBE9FBD1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485142C2-82EB-76B8-DE0F-A44395B6FF0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730282E-FF1B-0D57-52BA-F1CC9D593E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3490C76-17A1-5074-50B4-3D9DC1880712}"/>
              </a:ext>
            </a:extLst>
          </p:cNvPr>
          <p:cNvSpPr>
            <a:spLocks noGrp="1"/>
          </p:cNvSpPr>
          <p:nvPr>
            <p:ph type="dt" sz="half" idx="10"/>
          </p:nvPr>
        </p:nvSpPr>
        <p:spPr/>
        <p:txBody>
          <a:bodyPr/>
          <a:lstStyle/>
          <a:p>
            <a:fld id="{1C4B8AA6-9B7D-48EC-8A8E-77017ED53B04}" type="datetimeFigureOut">
              <a:rPr lang="fr-FR" smtClean="0"/>
              <a:t>16/03/2024</a:t>
            </a:fld>
            <a:endParaRPr lang="fr-FR"/>
          </a:p>
        </p:txBody>
      </p:sp>
      <p:sp>
        <p:nvSpPr>
          <p:cNvPr id="6" name="Espace réservé du pied de page 5">
            <a:extLst>
              <a:ext uri="{FF2B5EF4-FFF2-40B4-BE49-F238E27FC236}">
                <a16:creationId xmlns:a16="http://schemas.microsoft.com/office/drawing/2014/main" id="{6D151132-5697-E6D3-B889-932D8ECC47C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0C5660D-C8D4-DEDE-A0DD-D217113FB3C7}"/>
              </a:ext>
            </a:extLst>
          </p:cNvPr>
          <p:cNvSpPr>
            <a:spLocks noGrp="1"/>
          </p:cNvSpPr>
          <p:nvPr>
            <p:ph type="sldNum" sz="quarter" idx="12"/>
          </p:nvPr>
        </p:nvSpPr>
        <p:spPr/>
        <p:txBody>
          <a:bodyPr/>
          <a:lstStyle/>
          <a:p>
            <a:fld id="{37ADA275-06E2-4D86-8459-D5444DFBB9C4}" type="slidenum">
              <a:rPr lang="fr-FR" smtClean="0"/>
              <a:t>‹N°›</a:t>
            </a:fld>
            <a:endParaRPr lang="fr-FR"/>
          </a:p>
        </p:txBody>
      </p:sp>
    </p:spTree>
    <p:extLst>
      <p:ext uri="{BB962C8B-B14F-4D97-AF65-F5344CB8AC3E}">
        <p14:creationId xmlns:p14="http://schemas.microsoft.com/office/powerpoint/2010/main" val="3221217902"/>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8668D3-EA2A-5A1A-E5FB-30CAA4EB62D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C8B49D6B-9888-4E94-BF89-147310AD5A2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EA4B9A2-F771-7DDD-664F-E8466866B36F}"/>
              </a:ext>
            </a:extLst>
          </p:cNvPr>
          <p:cNvSpPr>
            <a:spLocks noGrp="1"/>
          </p:cNvSpPr>
          <p:nvPr>
            <p:ph type="dt" sz="half" idx="10"/>
          </p:nvPr>
        </p:nvSpPr>
        <p:spPr/>
        <p:txBody>
          <a:bodyPr/>
          <a:lstStyle/>
          <a:p>
            <a:fld id="{1C4B8AA6-9B7D-48EC-8A8E-77017ED53B04}" type="datetimeFigureOut">
              <a:rPr lang="fr-FR" smtClean="0"/>
              <a:t>16/03/2024</a:t>
            </a:fld>
            <a:endParaRPr lang="fr-FR"/>
          </a:p>
        </p:txBody>
      </p:sp>
      <p:sp>
        <p:nvSpPr>
          <p:cNvPr id="5" name="Espace réservé du pied de page 4">
            <a:extLst>
              <a:ext uri="{FF2B5EF4-FFF2-40B4-BE49-F238E27FC236}">
                <a16:creationId xmlns:a16="http://schemas.microsoft.com/office/drawing/2014/main" id="{494D52E5-D55F-BDB9-E699-079DA378E8F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DB06C6C-17D2-C6AF-BF09-CD2C28C99A43}"/>
              </a:ext>
            </a:extLst>
          </p:cNvPr>
          <p:cNvSpPr>
            <a:spLocks noGrp="1"/>
          </p:cNvSpPr>
          <p:nvPr>
            <p:ph type="sldNum" sz="quarter" idx="12"/>
          </p:nvPr>
        </p:nvSpPr>
        <p:spPr/>
        <p:txBody>
          <a:bodyPr/>
          <a:lstStyle/>
          <a:p>
            <a:fld id="{37ADA275-06E2-4D86-8459-D5444DFBB9C4}" type="slidenum">
              <a:rPr lang="fr-FR" smtClean="0"/>
              <a:t>‹N°›</a:t>
            </a:fld>
            <a:endParaRPr lang="fr-FR"/>
          </a:p>
        </p:txBody>
      </p:sp>
    </p:spTree>
    <p:extLst>
      <p:ext uri="{BB962C8B-B14F-4D97-AF65-F5344CB8AC3E}">
        <p14:creationId xmlns:p14="http://schemas.microsoft.com/office/powerpoint/2010/main" val="558052914"/>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2186FC90-6FD5-0119-2226-17A6B516E27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9040F0E-0616-328D-3727-99FAA38BB0F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5888C45-2618-E81D-CACB-0404A82813AC}"/>
              </a:ext>
            </a:extLst>
          </p:cNvPr>
          <p:cNvSpPr>
            <a:spLocks noGrp="1"/>
          </p:cNvSpPr>
          <p:nvPr>
            <p:ph type="dt" sz="half" idx="10"/>
          </p:nvPr>
        </p:nvSpPr>
        <p:spPr/>
        <p:txBody>
          <a:bodyPr/>
          <a:lstStyle/>
          <a:p>
            <a:fld id="{1C4B8AA6-9B7D-48EC-8A8E-77017ED53B04}" type="datetimeFigureOut">
              <a:rPr lang="fr-FR" smtClean="0"/>
              <a:t>16/03/2024</a:t>
            </a:fld>
            <a:endParaRPr lang="fr-FR"/>
          </a:p>
        </p:txBody>
      </p:sp>
      <p:sp>
        <p:nvSpPr>
          <p:cNvPr id="5" name="Espace réservé du pied de page 4">
            <a:extLst>
              <a:ext uri="{FF2B5EF4-FFF2-40B4-BE49-F238E27FC236}">
                <a16:creationId xmlns:a16="http://schemas.microsoft.com/office/drawing/2014/main" id="{7289EBB2-03CA-5541-03A8-0437FEF7414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23BCD47-EA1B-ACE2-45E5-97187005AB4F}"/>
              </a:ext>
            </a:extLst>
          </p:cNvPr>
          <p:cNvSpPr>
            <a:spLocks noGrp="1"/>
          </p:cNvSpPr>
          <p:nvPr>
            <p:ph type="sldNum" sz="quarter" idx="12"/>
          </p:nvPr>
        </p:nvSpPr>
        <p:spPr/>
        <p:txBody>
          <a:bodyPr/>
          <a:lstStyle/>
          <a:p>
            <a:fld id="{37ADA275-06E2-4D86-8459-D5444DFBB9C4}" type="slidenum">
              <a:rPr lang="fr-FR" smtClean="0"/>
              <a:t>‹N°›</a:t>
            </a:fld>
            <a:endParaRPr lang="fr-FR"/>
          </a:p>
        </p:txBody>
      </p:sp>
    </p:spTree>
    <p:extLst>
      <p:ext uri="{BB962C8B-B14F-4D97-AF65-F5344CB8AC3E}">
        <p14:creationId xmlns:p14="http://schemas.microsoft.com/office/powerpoint/2010/main" val="2033310455"/>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890FCC86-0ECD-88D0-0A1C-AC0320BC040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E128F84-F89F-2A7B-A04C-19E491ED565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641410F-3A1C-177A-FE28-C0A5B33E4F4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C4B8AA6-9B7D-48EC-8A8E-77017ED53B04}" type="datetimeFigureOut">
              <a:rPr lang="fr-FR" smtClean="0"/>
              <a:t>16/03/2024</a:t>
            </a:fld>
            <a:endParaRPr lang="fr-FR"/>
          </a:p>
        </p:txBody>
      </p:sp>
      <p:sp>
        <p:nvSpPr>
          <p:cNvPr id="5" name="Espace réservé du pied de page 4">
            <a:extLst>
              <a:ext uri="{FF2B5EF4-FFF2-40B4-BE49-F238E27FC236}">
                <a16:creationId xmlns:a16="http://schemas.microsoft.com/office/drawing/2014/main" id="{5AFAD3F1-276C-E5FA-F6C0-6484DE21FD2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B08236DF-B4B0-C537-2381-13A56CEAD74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7ADA275-06E2-4D86-8459-D5444DFBB9C4}" type="slidenum">
              <a:rPr lang="fr-FR" smtClean="0"/>
              <a:t>‹N°›</a:t>
            </a:fld>
            <a:endParaRPr lang="fr-FR"/>
          </a:p>
        </p:txBody>
      </p:sp>
    </p:spTree>
    <p:extLst>
      <p:ext uri="{BB962C8B-B14F-4D97-AF65-F5344CB8AC3E}">
        <p14:creationId xmlns:p14="http://schemas.microsoft.com/office/powerpoint/2010/main" val="25493539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BF11A88E-6675-DF55-1348-216EE8E31A04}"/>
              </a:ext>
            </a:extLst>
          </p:cNvPr>
          <p:cNvSpPr txBox="1"/>
          <p:nvPr/>
        </p:nvSpPr>
        <p:spPr>
          <a:xfrm>
            <a:off x="1776000" y="143692"/>
            <a:ext cx="9849394" cy="461665"/>
          </a:xfrm>
          <a:prstGeom prst="rect">
            <a:avLst/>
          </a:prstGeom>
          <a:noFill/>
        </p:spPr>
        <p:txBody>
          <a:bodyPr wrap="square" rtlCol="0">
            <a:spAutoFit/>
          </a:bodyPr>
          <a:lstStyle/>
          <a:p>
            <a:r>
              <a:rPr lang="fr-FR" sz="2400" b="1" dirty="0">
                <a:solidFill>
                  <a:srgbClr val="FFFF00"/>
                </a:solidFill>
              </a:rPr>
              <a:t>Lorient Vous Présente Les Halles à Colombages  à Deauville</a:t>
            </a:r>
          </a:p>
        </p:txBody>
      </p:sp>
      <p:pic>
        <p:nvPicPr>
          <p:cNvPr id="6" name="Image 5" descr="Une image contenant plein air, bâtiment, véhicule, Véhicule terrestre&#10;&#10;Description générée automatiquement">
            <a:extLst>
              <a:ext uri="{FF2B5EF4-FFF2-40B4-BE49-F238E27FC236}">
                <a16:creationId xmlns:a16="http://schemas.microsoft.com/office/drawing/2014/main" id="{54F5504E-BC7E-1F57-C4F4-674401436FB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776000" y="762112"/>
            <a:ext cx="8640000" cy="6480000"/>
          </a:xfrm>
          <a:prstGeom prst="rect">
            <a:avLst/>
          </a:prstGeom>
          <a:effectLst>
            <a:softEdge rad="635000"/>
          </a:effectLst>
        </p:spPr>
      </p:pic>
      <p:sp>
        <p:nvSpPr>
          <p:cNvPr id="2" name="ZoneTexte 1">
            <a:extLst>
              <a:ext uri="{FF2B5EF4-FFF2-40B4-BE49-F238E27FC236}">
                <a16:creationId xmlns:a16="http://schemas.microsoft.com/office/drawing/2014/main" id="{C9F99724-FD99-AFE4-0DBB-315BAD4E787A}"/>
              </a:ext>
            </a:extLst>
          </p:cNvPr>
          <p:cNvSpPr txBox="1"/>
          <p:nvPr/>
        </p:nvSpPr>
        <p:spPr>
          <a:xfrm>
            <a:off x="4611152" y="605357"/>
            <a:ext cx="6455391" cy="461665"/>
          </a:xfrm>
          <a:prstGeom prst="rect">
            <a:avLst/>
          </a:prstGeom>
          <a:noFill/>
        </p:spPr>
        <p:txBody>
          <a:bodyPr wrap="square" rtlCol="0">
            <a:spAutoFit/>
          </a:bodyPr>
          <a:lstStyle/>
          <a:p>
            <a:r>
              <a:rPr lang="fr-FR" sz="2400" b="1" dirty="0">
                <a:solidFill>
                  <a:srgbClr val="FFFF00"/>
                </a:solidFill>
              </a:rPr>
              <a:t>Et Celui De Honfleur</a:t>
            </a:r>
          </a:p>
        </p:txBody>
      </p:sp>
    </p:spTree>
    <p:extLst>
      <p:ext uri="{BB962C8B-B14F-4D97-AF65-F5344CB8AC3E}">
        <p14:creationId xmlns:p14="http://schemas.microsoft.com/office/powerpoint/2010/main" val="4161127088"/>
      </p:ext>
    </p:extLst>
  </p:cSld>
  <p:clrMapOvr>
    <a:masterClrMapping/>
  </p:clrMapOvr>
  <mc:AlternateContent xmlns:mc="http://schemas.openxmlformats.org/markup-compatibility/2006">
    <mc:Choice xmlns:p14="http://schemas.microsoft.com/office/powerpoint/2010/main" Requires="p14">
      <p:transition spd="slow" p14:dur="5000" advClick="0" advTm="8000">
        <p:wipe/>
        <p:sndAc>
          <p:stSnd loop="1">
            <p:snd r:embed="rId2" name="Medley De Marches  Beer Barel Polka  La Chanson Des Pensionnés  Le Rêve Passe  Vitti Na.wav"/>
          </p:stSnd>
        </p:sndAc>
      </p:transition>
    </mc:Choice>
    <mc:Fallback>
      <p:transition spd="slow" advClick="0" advTm="8000">
        <p:wipe/>
        <p:sndAc>
          <p:stSnd loop="1">
            <p:snd r:embed="rId2" name="Medley De Marches  Beer Barel Polka  La Chanson Des Pensionnés  Le Rêve Passe  Vitti Na.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98943DBF-E05C-E825-3459-3DFC4F769749}"/>
              </a:ext>
            </a:extLst>
          </p:cNvPr>
          <p:cNvSpPr txBox="1"/>
          <p:nvPr/>
        </p:nvSpPr>
        <p:spPr>
          <a:xfrm>
            <a:off x="359392" y="117693"/>
            <a:ext cx="11832608" cy="6740307"/>
          </a:xfrm>
          <a:prstGeom prst="rect">
            <a:avLst/>
          </a:prstGeom>
          <a:noFill/>
        </p:spPr>
        <p:txBody>
          <a:bodyPr wrap="square">
            <a:spAutoFit/>
          </a:bodyPr>
          <a:lstStyle/>
          <a:p>
            <a:r>
              <a:rPr lang="fr-FR" sz="4800" b="1" dirty="0">
                <a:solidFill>
                  <a:schemeClr val="bg1"/>
                </a:solidFill>
              </a:rPr>
              <a:t>Ce marché couvert traditionnel à ciel ouvert, se tient sous deux halles remarquables à colombages de 1923, avec toiture en tuile plate, et épis de faîtage en céramique d'art peint2, sur la place du Marché (près de la place Morny) dans un décor de maisons normandes traditionnelles du centre-ville historique de Deauville.</a:t>
            </a:r>
          </a:p>
        </p:txBody>
      </p:sp>
    </p:spTree>
    <p:extLst>
      <p:ext uri="{BB962C8B-B14F-4D97-AF65-F5344CB8AC3E}">
        <p14:creationId xmlns:p14="http://schemas.microsoft.com/office/powerpoint/2010/main" val="669814754"/>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5" name="Image 4" descr="Une image contenant habits, homme, personne, place de marché&#10;&#10;Description générée automatiquement">
            <a:extLst>
              <a:ext uri="{FF2B5EF4-FFF2-40B4-BE49-F238E27FC236}">
                <a16:creationId xmlns:a16="http://schemas.microsoft.com/office/drawing/2014/main" id="{7A1900A8-65D4-0370-59F2-C1FE7C30591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603500" y="806450"/>
            <a:ext cx="6985000" cy="5245100"/>
          </a:xfrm>
          <a:prstGeom prst="rect">
            <a:avLst/>
          </a:prstGeom>
          <a:effectLst>
            <a:softEdge rad="317500"/>
          </a:effectLst>
        </p:spPr>
      </p:pic>
    </p:spTree>
    <p:extLst>
      <p:ext uri="{BB962C8B-B14F-4D97-AF65-F5344CB8AC3E}">
        <p14:creationId xmlns:p14="http://schemas.microsoft.com/office/powerpoint/2010/main" val="2510472025"/>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A987691D-8141-9BE5-13CC-74617D63FF3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68045" y="279000"/>
            <a:ext cx="9455910" cy="6300000"/>
          </a:xfrm>
          <a:prstGeom prst="rect">
            <a:avLst/>
          </a:prstGeom>
          <a:effectLst>
            <a:softEdge rad="635000"/>
          </a:effectLst>
        </p:spPr>
      </p:pic>
      <p:sp>
        <p:nvSpPr>
          <p:cNvPr id="4" name="ZoneTexte 3">
            <a:extLst>
              <a:ext uri="{FF2B5EF4-FFF2-40B4-BE49-F238E27FC236}">
                <a16:creationId xmlns:a16="http://schemas.microsoft.com/office/drawing/2014/main" id="{128B4BA3-1C87-EA1D-CB0B-EFF6DFAED3F1}"/>
              </a:ext>
            </a:extLst>
          </p:cNvPr>
          <p:cNvSpPr txBox="1"/>
          <p:nvPr/>
        </p:nvSpPr>
        <p:spPr>
          <a:xfrm>
            <a:off x="3875964" y="6034269"/>
            <a:ext cx="8052179" cy="461665"/>
          </a:xfrm>
          <a:prstGeom prst="rect">
            <a:avLst/>
          </a:prstGeom>
          <a:noFill/>
        </p:spPr>
        <p:txBody>
          <a:bodyPr wrap="square" rtlCol="0">
            <a:spAutoFit/>
          </a:bodyPr>
          <a:lstStyle/>
          <a:p>
            <a:r>
              <a:rPr lang="fr-FR" sz="2400" b="1" dirty="0">
                <a:solidFill>
                  <a:srgbClr val="FFFF00"/>
                </a:solidFill>
              </a:rPr>
              <a:t>La mairie, de style néo-normand.</a:t>
            </a:r>
          </a:p>
        </p:txBody>
      </p:sp>
    </p:spTree>
    <p:extLst>
      <p:ext uri="{BB962C8B-B14F-4D97-AF65-F5344CB8AC3E}">
        <p14:creationId xmlns:p14="http://schemas.microsoft.com/office/powerpoint/2010/main" val="3305614975"/>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ace de marché, marché, Commerce, Vente&#10;&#10;Description générée automatiquement">
            <a:extLst>
              <a:ext uri="{FF2B5EF4-FFF2-40B4-BE49-F238E27FC236}">
                <a16:creationId xmlns:a16="http://schemas.microsoft.com/office/drawing/2014/main" id="{CD30E569-1965-1DE3-ABE8-685E05C61BB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54000" y="1025347"/>
            <a:ext cx="6084000" cy="4568537"/>
          </a:xfrm>
          <a:prstGeom prst="rect">
            <a:avLst/>
          </a:prstGeom>
          <a:effectLst>
            <a:softEdge rad="635000"/>
          </a:effectLst>
        </p:spPr>
      </p:pic>
    </p:spTree>
    <p:extLst>
      <p:ext uri="{BB962C8B-B14F-4D97-AF65-F5344CB8AC3E}">
        <p14:creationId xmlns:p14="http://schemas.microsoft.com/office/powerpoint/2010/main" val="3214698142"/>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bâtiment, Espace public&#10;&#10;Description générée automatiquement">
            <a:extLst>
              <a:ext uri="{FF2B5EF4-FFF2-40B4-BE49-F238E27FC236}">
                <a16:creationId xmlns:a16="http://schemas.microsoft.com/office/drawing/2014/main" id="{FC54D5E0-5B9D-879C-7E9F-76C47722DF9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28000" y="378000"/>
            <a:ext cx="8136000" cy="6102000"/>
          </a:xfrm>
          <a:prstGeom prst="rect">
            <a:avLst/>
          </a:prstGeom>
          <a:effectLst>
            <a:softEdge rad="635000"/>
          </a:effectLst>
        </p:spPr>
      </p:pic>
      <p:sp>
        <p:nvSpPr>
          <p:cNvPr id="4" name="ZoneTexte 3">
            <a:extLst>
              <a:ext uri="{FF2B5EF4-FFF2-40B4-BE49-F238E27FC236}">
                <a16:creationId xmlns:a16="http://schemas.microsoft.com/office/drawing/2014/main" id="{AA0AFEC8-DF3E-BC42-29F7-4B08E315DEEC}"/>
              </a:ext>
            </a:extLst>
          </p:cNvPr>
          <p:cNvSpPr txBox="1"/>
          <p:nvPr/>
        </p:nvSpPr>
        <p:spPr>
          <a:xfrm>
            <a:off x="4088675" y="6048925"/>
            <a:ext cx="7512240" cy="461665"/>
          </a:xfrm>
          <a:prstGeom prst="rect">
            <a:avLst/>
          </a:prstGeom>
          <a:noFill/>
        </p:spPr>
        <p:txBody>
          <a:bodyPr wrap="square" rtlCol="0">
            <a:spAutoFit/>
          </a:bodyPr>
          <a:lstStyle/>
          <a:p>
            <a:r>
              <a:rPr lang="fr-FR" sz="2400" dirty="0">
                <a:solidFill>
                  <a:srgbClr val="FFFF00"/>
                </a:solidFill>
              </a:rPr>
              <a:t>Marché des halles de Deauville</a:t>
            </a:r>
          </a:p>
        </p:txBody>
      </p:sp>
    </p:spTree>
    <p:extLst>
      <p:ext uri="{BB962C8B-B14F-4D97-AF65-F5344CB8AC3E}">
        <p14:creationId xmlns:p14="http://schemas.microsoft.com/office/powerpoint/2010/main" val="3695136326"/>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ace de marché, scène, habits, marché&#10;&#10;Description générée automatiquement">
            <a:extLst>
              <a:ext uri="{FF2B5EF4-FFF2-40B4-BE49-F238E27FC236}">
                <a16:creationId xmlns:a16="http://schemas.microsoft.com/office/drawing/2014/main" id="{EDA8D4BB-5CD4-C296-C581-BEAF2C3CE9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50000" y="339654"/>
            <a:ext cx="8892000" cy="5925670"/>
          </a:xfrm>
          <a:prstGeom prst="rect">
            <a:avLst/>
          </a:prstGeom>
          <a:effectLst>
            <a:softEdge rad="635000"/>
          </a:effectLst>
        </p:spPr>
      </p:pic>
      <p:sp>
        <p:nvSpPr>
          <p:cNvPr id="4" name="ZoneTexte 3">
            <a:extLst>
              <a:ext uri="{FF2B5EF4-FFF2-40B4-BE49-F238E27FC236}">
                <a16:creationId xmlns:a16="http://schemas.microsoft.com/office/drawing/2014/main" id="{3C6FA532-74CD-ECDE-C9FB-817D88D07B17}"/>
              </a:ext>
            </a:extLst>
          </p:cNvPr>
          <p:cNvSpPr txBox="1"/>
          <p:nvPr/>
        </p:nvSpPr>
        <p:spPr>
          <a:xfrm>
            <a:off x="4314823" y="5803659"/>
            <a:ext cx="9806126" cy="461665"/>
          </a:xfrm>
          <a:prstGeom prst="rect">
            <a:avLst/>
          </a:prstGeom>
          <a:noFill/>
        </p:spPr>
        <p:txBody>
          <a:bodyPr wrap="square" rtlCol="0">
            <a:spAutoFit/>
          </a:bodyPr>
          <a:lstStyle/>
          <a:p>
            <a:r>
              <a:rPr lang="fr-FR" sz="2400" b="1" dirty="0">
                <a:solidFill>
                  <a:schemeClr val="bg1"/>
                </a:solidFill>
              </a:rPr>
              <a:t>Marché des halles à Deauville.</a:t>
            </a:r>
          </a:p>
        </p:txBody>
      </p:sp>
    </p:spTree>
    <p:extLst>
      <p:ext uri="{BB962C8B-B14F-4D97-AF65-F5344CB8AC3E}">
        <p14:creationId xmlns:p14="http://schemas.microsoft.com/office/powerpoint/2010/main" val="3039077733"/>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cène, place de marché, marché, Commerce&#10;&#10;Description générée automatiquement">
            <a:extLst>
              <a:ext uri="{FF2B5EF4-FFF2-40B4-BE49-F238E27FC236}">
                <a16:creationId xmlns:a16="http://schemas.microsoft.com/office/drawing/2014/main" id="{46AC22AD-ED42-3B9A-78BD-27B62A2324A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C4D383D1-EE15-577F-DACD-C9886346125D}"/>
              </a:ext>
            </a:extLst>
          </p:cNvPr>
          <p:cNvSpPr txBox="1"/>
          <p:nvPr/>
        </p:nvSpPr>
        <p:spPr>
          <a:xfrm>
            <a:off x="4051371" y="6117335"/>
            <a:ext cx="8023063" cy="461665"/>
          </a:xfrm>
          <a:prstGeom prst="rect">
            <a:avLst/>
          </a:prstGeom>
          <a:noFill/>
        </p:spPr>
        <p:txBody>
          <a:bodyPr wrap="square" rtlCol="0">
            <a:spAutoFit/>
          </a:bodyPr>
          <a:lstStyle/>
          <a:p>
            <a:r>
              <a:rPr lang="fr-FR" sz="2400" b="1" dirty="0">
                <a:solidFill>
                  <a:srgbClr val="FFFF00"/>
                </a:solidFill>
              </a:rPr>
              <a:t>Marché des halles de Deauville</a:t>
            </a:r>
          </a:p>
        </p:txBody>
      </p:sp>
    </p:spTree>
    <p:extLst>
      <p:ext uri="{BB962C8B-B14F-4D97-AF65-F5344CB8AC3E}">
        <p14:creationId xmlns:p14="http://schemas.microsoft.com/office/powerpoint/2010/main" val="3074565381"/>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ourriture locale, Aliments naturels, Nourriture complète, Commerce&#10;&#10;Description générée automatiquement">
            <a:extLst>
              <a:ext uri="{FF2B5EF4-FFF2-40B4-BE49-F238E27FC236}">
                <a16:creationId xmlns:a16="http://schemas.microsoft.com/office/drawing/2014/main" id="{28DE1498-7E61-1145-BC4A-CB4B8C8F108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145869"/>
            <a:ext cx="8400000" cy="6300000"/>
          </a:xfrm>
          <a:prstGeom prst="rect">
            <a:avLst/>
          </a:prstGeom>
          <a:effectLst>
            <a:softEdge rad="635000"/>
          </a:effectLst>
        </p:spPr>
      </p:pic>
      <p:sp>
        <p:nvSpPr>
          <p:cNvPr id="4" name="ZoneTexte 3">
            <a:extLst>
              <a:ext uri="{FF2B5EF4-FFF2-40B4-BE49-F238E27FC236}">
                <a16:creationId xmlns:a16="http://schemas.microsoft.com/office/drawing/2014/main" id="{4FCE8751-2623-0D43-8568-A00B23B41C9E}"/>
              </a:ext>
            </a:extLst>
          </p:cNvPr>
          <p:cNvSpPr txBox="1"/>
          <p:nvPr/>
        </p:nvSpPr>
        <p:spPr>
          <a:xfrm>
            <a:off x="3905794" y="6094530"/>
            <a:ext cx="9104812" cy="461665"/>
          </a:xfrm>
          <a:prstGeom prst="rect">
            <a:avLst/>
          </a:prstGeom>
          <a:noFill/>
        </p:spPr>
        <p:txBody>
          <a:bodyPr wrap="square" rtlCol="0">
            <a:spAutoFit/>
          </a:bodyPr>
          <a:lstStyle/>
          <a:p>
            <a:r>
              <a:rPr lang="fr-FR" sz="2400" b="1" dirty="0">
                <a:solidFill>
                  <a:srgbClr val="FFFF00"/>
                </a:solidFill>
              </a:rPr>
              <a:t>Marché des halles de Deauville</a:t>
            </a:r>
          </a:p>
        </p:txBody>
      </p:sp>
    </p:spTree>
    <p:extLst>
      <p:ext uri="{BB962C8B-B14F-4D97-AF65-F5344CB8AC3E}">
        <p14:creationId xmlns:p14="http://schemas.microsoft.com/office/powerpoint/2010/main" val="867731916"/>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fruit de mer, Produits de la mer, poisson, Poisson salé&#10;&#10;Description générée automatiquement">
            <a:extLst>
              <a:ext uri="{FF2B5EF4-FFF2-40B4-BE49-F238E27FC236}">
                <a16:creationId xmlns:a16="http://schemas.microsoft.com/office/drawing/2014/main" id="{F052FFC5-AAB6-E6CA-E689-812C490F141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185057"/>
            <a:ext cx="8400000" cy="6300000"/>
          </a:xfrm>
          <a:prstGeom prst="rect">
            <a:avLst/>
          </a:prstGeom>
          <a:effectLst>
            <a:softEdge rad="635000"/>
          </a:effectLst>
        </p:spPr>
      </p:pic>
      <p:sp>
        <p:nvSpPr>
          <p:cNvPr id="4" name="ZoneTexte 3">
            <a:extLst>
              <a:ext uri="{FF2B5EF4-FFF2-40B4-BE49-F238E27FC236}">
                <a16:creationId xmlns:a16="http://schemas.microsoft.com/office/drawing/2014/main" id="{7D657BFC-D144-CE3F-AD30-42BAEE83A9A5}"/>
              </a:ext>
            </a:extLst>
          </p:cNvPr>
          <p:cNvSpPr txBox="1"/>
          <p:nvPr/>
        </p:nvSpPr>
        <p:spPr>
          <a:xfrm>
            <a:off x="3997235" y="6211278"/>
            <a:ext cx="7654834" cy="461665"/>
          </a:xfrm>
          <a:prstGeom prst="rect">
            <a:avLst/>
          </a:prstGeom>
          <a:noFill/>
        </p:spPr>
        <p:txBody>
          <a:bodyPr wrap="square" rtlCol="0">
            <a:spAutoFit/>
          </a:bodyPr>
          <a:lstStyle/>
          <a:p>
            <a:r>
              <a:rPr lang="fr-FR" sz="2400" b="1" dirty="0">
                <a:solidFill>
                  <a:srgbClr val="FFFF00"/>
                </a:solidFill>
              </a:rPr>
              <a:t>Marché des halles de Deauville</a:t>
            </a:r>
          </a:p>
        </p:txBody>
      </p:sp>
    </p:spTree>
    <p:extLst>
      <p:ext uri="{BB962C8B-B14F-4D97-AF65-F5344CB8AC3E}">
        <p14:creationId xmlns:p14="http://schemas.microsoft.com/office/powerpoint/2010/main" val="3825516727"/>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ourriture, marché, boulangerie, produits de boulangerie&#10;&#10;Description générée automatiquement">
            <a:extLst>
              <a:ext uri="{FF2B5EF4-FFF2-40B4-BE49-F238E27FC236}">
                <a16:creationId xmlns:a16="http://schemas.microsoft.com/office/drawing/2014/main" id="{F3C05909-B661-DD0A-A454-E536E34FC08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5" name="ZoneTexte 4">
            <a:extLst>
              <a:ext uri="{FF2B5EF4-FFF2-40B4-BE49-F238E27FC236}">
                <a16:creationId xmlns:a16="http://schemas.microsoft.com/office/drawing/2014/main" id="{2AD6C964-C772-F734-D369-14F53BDE3F4D}"/>
              </a:ext>
            </a:extLst>
          </p:cNvPr>
          <p:cNvSpPr txBox="1"/>
          <p:nvPr/>
        </p:nvSpPr>
        <p:spPr>
          <a:xfrm>
            <a:off x="3827417" y="6117335"/>
            <a:ext cx="7485017" cy="461665"/>
          </a:xfrm>
          <a:prstGeom prst="rect">
            <a:avLst/>
          </a:prstGeom>
          <a:noFill/>
        </p:spPr>
        <p:txBody>
          <a:bodyPr wrap="square" rtlCol="0">
            <a:spAutoFit/>
          </a:bodyPr>
          <a:lstStyle/>
          <a:p>
            <a:r>
              <a:rPr lang="fr-FR" sz="2400" b="1" dirty="0">
                <a:solidFill>
                  <a:schemeClr val="bg1"/>
                </a:solidFill>
              </a:rPr>
              <a:t>Marché des halles de Deauville</a:t>
            </a:r>
          </a:p>
        </p:txBody>
      </p:sp>
    </p:spTree>
    <p:extLst>
      <p:ext uri="{BB962C8B-B14F-4D97-AF65-F5344CB8AC3E}">
        <p14:creationId xmlns:p14="http://schemas.microsoft.com/office/powerpoint/2010/main" val="3980060625"/>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abits, scène, homme, personne&#10;&#10;Description générée automatiquement">
            <a:extLst>
              <a:ext uri="{FF2B5EF4-FFF2-40B4-BE49-F238E27FC236}">
                <a16:creationId xmlns:a16="http://schemas.microsoft.com/office/drawing/2014/main" id="{5C3C68A5-7F0C-065D-1003-243362B8F4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77061" y="279000"/>
            <a:ext cx="9453706" cy="6300000"/>
          </a:xfrm>
          <a:prstGeom prst="rect">
            <a:avLst/>
          </a:prstGeom>
          <a:effectLst>
            <a:softEdge rad="635000"/>
          </a:effectLst>
        </p:spPr>
      </p:pic>
      <p:sp>
        <p:nvSpPr>
          <p:cNvPr id="4" name="ZoneTexte 3">
            <a:extLst>
              <a:ext uri="{FF2B5EF4-FFF2-40B4-BE49-F238E27FC236}">
                <a16:creationId xmlns:a16="http://schemas.microsoft.com/office/drawing/2014/main" id="{B418E002-708E-AB07-2764-1D21686A9568}"/>
              </a:ext>
            </a:extLst>
          </p:cNvPr>
          <p:cNvSpPr txBox="1"/>
          <p:nvPr/>
        </p:nvSpPr>
        <p:spPr>
          <a:xfrm>
            <a:off x="4285397" y="6125542"/>
            <a:ext cx="7738281" cy="523220"/>
          </a:xfrm>
          <a:prstGeom prst="rect">
            <a:avLst/>
          </a:prstGeom>
          <a:noFill/>
        </p:spPr>
        <p:txBody>
          <a:bodyPr wrap="square" rtlCol="0">
            <a:spAutoFit/>
          </a:bodyPr>
          <a:lstStyle/>
          <a:p>
            <a:r>
              <a:rPr lang="fr-FR" sz="2800" b="1" dirty="0">
                <a:solidFill>
                  <a:srgbClr val="FFFF00"/>
                </a:solidFill>
              </a:rPr>
              <a:t>Le marché de Deauville.</a:t>
            </a:r>
          </a:p>
        </p:txBody>
      </p:sp>
    </p:spTree>
    <p:extLst>
      <p:ext uri="{BB962C8B-B14F-4D97-AF65-F5344CB8AC3E}">
        <p14:creationId xmlns:p14="http://schemas.microsoft.com/office/powerpoint/2010/main" val="2799548366"/>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horloge, nuage&#10;&#10;Description générée automatiquement">
            <a:extLst>
              <a:ext uri="{FF2B5EF4-FFF2-40B4-BE49-F238E27FC236}">
                <a16:creationId xmlns:a16="http://schemas.microsoft.com/office/drawing/2014/main" id="{4F6F28E9-581C-8621-D211-924D0542766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06374" y="189000"/>
            <a:ext cx="4322112" cy="6480000"/>
          </a:xfrm>
          <a:prstGeom prst="rect">
            <a:avLst/>
          </a:prstGeom>
          <a:ln w="889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384940F5-E1A4-5989-FD05-BC5784B23AD5}"/>
              </a:ext>
            </a:extLst>
          </p:cNvPr>
          <p:cNvSpPr txBox="1"/>
          <p:nvPr/>
        </p:nvSpPr>
        <p:spPr>
          <a:xfrm>
            <a:off x="5462516" y="2905780"/>
            <a:ext cx="6093724" cy="523220"/>
          </a:xfrm>
          <a:prstGeom prst="rect">
            <a:avLst/>
          </a:prstGeom>
          <a:noFill/>
        </p:spPr>
        <p:txBody>
          <a:bodyPr wrap="square">
            <a:spAutoFit/>
          </a:bodyPr>
          <a:lstStyle/>
          <a:p>
            <a:r>
              <a:rPr lang="fr-FR" sz="2800" b="1" dirty="0">
                <a:solidFill>
                  <a:srgbClr val="FFFF00"/>
                </a:solidFill>
              </a:rPr>
              <a:t>Le Marché traditionnel De Honfleur</a:t>
            </a:r>
          </a:p>
        </p:txBody>
      </p:sp>
    </p:spTree>
    <p:extLst>
      <p:ext uri="{BB962C8B-B14F-4D97-AF65-F5344CB8AC3E}">
        <p14:creationId xmlns:p14="http://schemas.microsoft.com/office/powerpoint/2010/main" val="1854804755"/>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C743617E-76A6-2E56-A877-2688700C0788}"/>
              </a:ext>
            </a:extLst>
          </p:cNvPr>
          <p:cNvSpPr txBox="1"/>
          <p:nvPr/>
        </p:nvSpPr>
        <p:spPr>
          <a:xfrm>
            <a:off x="113732" y="144004"/>
            <a:ext cx="12078268" cy="6863417"/>
          </a:xfrm>
          <a:prstGeom prst="rect">
            <a:avLst/>
          </a:prstGeom>
          <a:noFill/>
        </p:spPr>
        <p:txBody>
          <a:bodyPr wrap="square">
            <a:spAutoFit/>
          </a:bodyPr>
          <a:lstStyle/>
          <a:p>
            <a:r>
              <a:rPr lang="fr-FR" sz="4000" b="1" dirty="0">
                <a:solidFill>
                  <a:schemeClr val="bg1"/>
                </a:solidFill>
              </a:rPr>
              <a:t>Tous les samedis matin, la Place Sainte Catherine s’anime et grouille d’activités.</a:t>
            </a:r>
          </a:p>
          <a:p>
            <a:r>
              <a:rPr lang="fr-FR" sz="4000" b="1" dirty="0">
                <a:solidFill>
                  <a:schemeClr val="bg1"/>
                </a:solidFill>
              </a:rPr>
              <a:t>C’est le marché hebdomadaire qui s’installe autour de la magnifique église en bois. C’est un marché très fréquenté où se mêlent locaux et visiteurs. On y retrouve beaucoup de producteurs locaux qui proposent fruits, légumes, fromages, œufs, viandes… Notre cité gourmande allie le terroir normand et les produits de la mer. Les marchés de Honfleur vous offrent un large panel de la gastronomie locale.</a:t>
            </a:r>
          </a:p>
        </p:txBody>
      </p:sp>
    </p:spTree>
    <p:extLst>
      <p:ext uri="{BB962C8B-B14F-4D97-AF65-F5344CB8AC3E}">
        <p14:creationId xmlns:p14="http://schemas.microsoft.com/office/powerpoint/2010/main" val="319604360"/>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par>
                                <p:cTn id="12" presetID="38" presetClass="entr" presetSubtype="0" accel="50000" fill="hold" nodeType="withEffect">
                                  <p:stCondLst>
                                    <p:cond delay="0"/>
                                  </p:stCondLst>
                                  <p:iterate type="lt">
                                    <p:tmPct val="50000"/>
                                  </p:iterate>
                                  <p:childTnLst>
                                    <p:set>
                                      <p:cBhvr>
                                        <p:cTn id="13" dur="1" fill="hold">
                                          <p:stCondLst>
                                            <p:cond delay="0"/>
                                          </p:stCondLst>
                                        </p:cTn>
                                        <p:tgtEl>
                                          <p:spTgt spid="3">
                                            <p:txEl>
                                              <p:pRg st="1" end="1"/>
                                            </p:txEl>
                                          </p:spTgt>
                                        </p:tgtEl>
                                        <p:attrNameLst>
                                          <p:attrName>style.visibility</p:attrName>
                                        </p:attrNameLst>
                                      </p:cBhvr>
                                      <p:to>
                                        <p:strVal val="visible"/>
                                      </p:to>
                                    </p:set>
                                    <p:set>
                                      <p:cBhvr>
                                        <p:cTn id="14" dur="455" fill="hold">
                                          <p:stCondLst>
                                            <p:cond delay="0"/>
                                          </p:stCondLst>
                                        </p:cTn>
                                        <p:tgtEl>
                                          <p:spTgt spid="3">
                                            <p:txEl>
                                              <p:pRg st="1" end="1"/>
                                            </p:txEl>
                                          </p:spTgt>
                                        </p:tgtEl>
                                        <p:attrNameLst>
                                          <p:attrName>style.rotation</p:attrName>
                                        </p:attrNameLst>
                                      </p:cBhvr>
                                      <p:to>
                                        <p:strVal val="-45.0"/>
                                      </p:to>
                                    </p:set>
                                    <p:anim calcmode="lin" valueType="num">
                                      <p:cBhvr>
                                        <p:cTn id="15"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habits&#10;&#10;Description générée automatiquement">
            <a:extLst>
              <a:ext uri="{FF2B5EF4-FFF2-40B4-BE49-F238E27FC236}">
                <a16:creationId xmlns:a16="http://schemas.microsoft.com/office/drawing/2014/main" id="{0220B809-BF27-133E-8A31-867991BC215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6000" y="719908"/>
            <a:ext cx="9180000" cy="5163751"/>
          </a:xfrm>
          <a:prstGeom prst="rect">
            <a:avLst/>
          </a:prstGeom>
          <a:effectLst>
            <a:softEdge rad="317500"/>
          </a:effectLst>
        </p:spPr>
      </p:pic>
      <p:sp>
        <p:nvSpPr>
          <p:cNvPr id="4" name="ZoneTexte 3">
            <a:extLst>
              <a:ext uri="{FF2B5EF4-FFF2-40B4-BE49-F238E27FC236}">
                <a16:creationId xmlns:a16="http://schemas.microsoft.com/office/drawing/2014/main" id="{08AC1004-60C4-A2AC-27FC-30BE24218237}"/>
              </a:ext>
            </a:extLst>
          </p:cNvPr>
          <p:cNvSpPr txBox="1"/>
          <p:nvPr/>
        </p:nvSpPr>
        <p:spPr>
          <a:xfrm>
            <a:off x="4299045" y="5686674"/>
            <a:ext cx="9180000" cy="461665"/>
          </a:xfrm>
          <a:prstGeom prst="rect">
            <a:avLst/>
          </a:prstGeom>
          <a:noFill/>
        </p:spPr>
        <p:txBody>
          <a:bodyPr wrap="square" rtlCol="0">
            <a:spAutoFit/>
          </a:bodyPr>
          <a:lstStyle/>
          <a:p>
            <a:r>
              <a:rPr lang="fr-FR" sz="2400" b="1" dirty="0">
                <a:solidFill>
                  <a:srgbClr val="FFFF00"/>
                </a:solidFill>
              </a:rPr>
              <a:t>Le Marché traditionnel</a:t>
            </a:r>
          </a:p>
        </p:txBody>
      </p:sp>
    </p:spTree>
    <p:extLst>
      <p:ext uri="{BB962C8B-B14F-4D97-AF65-F5344CB8AC3E}">
        <p14:creationId xmlns:p14="http://schemas.microsoft.com/office/powerpoint/2010/main" val="678509661"/>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bâtiment, ciel, habits&#10;&#10;Description générée automatiquement">
            <a:extLst>
              <a:ext uri="{FF2B5EF4-FFF2-40B4-BE49-F238E27FC236}">
                <a16:creationId xmlns:a16="http://schemas.microsoft.com/office/drawing/2014/main" id="{7FDD9F74-3FDD-B80E-0340-8094038AF3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17173" y="1228299"/>
            <a:ext cx="4068000" cy="3051000"/>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plein air, scène, ciel, bâtiment&#10;&#10;Description générée automatiquement">
            <a:extLst>
              <a:ext uri="{FF2B5EF4-FFF2-40B4-BE49-F238E27FC236}">
                <a16:creationId xmlns:a16="http://schemas.microsoft.com/office/drawing/2014/main" id="{E48183F5-8E73-A6A7-08D9-1E6976D95D2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06829" y="2535878"/>
            <a:ext cx="4176000" cy="3132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690318608"/>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personne&#10;&#10;Description générée automatiquement">
            <a:extLst>
              <a:ext uri="{FF2B5EF4-FFF2-40B4-BE49-F238E27FC236}">
                <a16:creationId xmlns:a16="http://schemas.microsoft.com/office/drawing/2014/main" id="{2E8A0AD5-08B8-8F18-A30C-FD57B9A8BE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42445" y="941711"/>
            <a:ext cx="4140000" cy="3105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ciel, chaussures, horloge&#10;&#10;Description générée automatiquement">
            <a:extLst>
              <a:ext uri="{FF2B5EF4-FFF2-40B4-BE49-F238E27FC236}">
                <a16:creationId xmlns:a16="http://schemas.microsoft.com/office/drawing/2014/main" id="{A7615C45-E18E-2D99-BD69-8BAE8FA46D8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35443" y="819000"/>
            <a:ext cx="3914112" cy="522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037535463"/>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ourriture complète, Aliments naturels, Groupe d’aliments, Nourriture locale&#10;&#10;Description générée automatiquement">
            <a:extLst>
              <a:ext uri="{FF2B5EF4-FFF2-40B4-BE49-F238E27FC236}">
                <a16:creationId xmlns:a16="http://schemas.microsoft.com/office/drawing/2014/main" id="{D4886EF4-0180-4512-06B7-499A170EAF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52000" y="473559"/>
            <a:ext cx="7488000" cy="5637927"/>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DBB6C10-DF52-9B6B-C1CB-03250D557D7B}"/>
              </a:ext>
            </a:extLst>
          </p:cNvPr>
          <p:cNvSpPr txBox="1"/>
          <p:nvPr/>
        </p:nvSpPr>
        <p:spPr>
          <a:xfrm>
            <a:off x="4617529" y="6153608"/>
            <a:ext cx="7874722" cy="461665"/>
          </a:xfrm>
          <a:prstGeom prst="rect">
            <a:avLst/>
          </a:prstGeom>
          <a:noFill/>
        </p:spPr>
        <p:txBody>
          <a:bodyPr wrap="square" rtlCol="0">
            <a:spAutoFit/>
          </a:bodyPr>
          <a:lstStyle/>
          <a:p>
            <a:r>
              <a:rPr lang="fr-FR" sz="2400" b="1" dirty="0"/>
              <a:t>Le marché de Honfleur</a:t>
            </a:r>
          </a:p>
        </p:txBody>
      </p:sp>
    </p:spTree>
    <p:extLst>
      <p:ext uri="{BB962C8B-B14F-4D97-AF65-F5344CB8AC3E}">
        <p14:creationId xmlns:p14="http://schemas.microsoft.com/office/powerpoint/2010/main" val="3648442128"/>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cène, marché, place de marché&#10;&#10;Description générée automatiquement">
            <a:extLst>
              <a:ext uri="{FF2B5EF4-FFF2-40B4-BE49-F238E27FC236}">
                <a16:creationId xmlns:a16="http://schemas.microsoft.com/office/drawing/2014/main" id="{D730CCE4-AB93-C0D4-E751-38D1F536278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68088" y="319752"/>
            <a:ext cx="4932000" cy="3402688"/>
          </a:xfrm>
          <a:prstGeom prst="rect">
            <a:avLst/>
          </a:prstGeom>
          <a:ln w="88900" cap="sq" cmpd="thickThin">
            <a:solidFill>
              <a:srgbClr val="C00000"/>
            </a:solidFill>
            <a:prstDash val="solid"/>
            <a:miter lim="800000"/>
          </a:ln>
          <a:effectLst>
            <a:innerShdw blurRad="76200">
              <a:srgbClr val="000000"/>
            </a:innerShdw>
          </a:effectLst>
        </p:spPr>
      </p:pic>
      <p:pic>
        <p:nvPicPr>
          <p:cNvPr id="5" name="Image 4" descr="Une image contenant bâtiment, scène, plein air, texte&#10;&#10;Description générée automatiquement">
            <a:extLst>
              <a:ext uri="{FF2B5EF4-FFF2-40B4-BE49-F238E27FC236}">
                <a16:creationId xmlns:a16="http://schemas.microsoft.com/office/drawing/2014/main" id="{EF5E6371-B917-E620-884B-C30DAF05FCC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123912" y="3429000"/>
            <a:ext cx="4500000" cy="3017457"/>
          </a:xfrm>
          <a:prstGeom prst="rect">
            <a:avLst/>
          </a:prstGeom>
          <a:ln w="88900" cap="sq" cmpd="thickThin">
            <a:solidFill>
              <a:srgbClr val="C00000"/>
            </a:solidFill>
            <a:prstDash val="solid"/>
            <a:miter lim="800000"/>
          </a:ln>
          <a:effectLst>
            <a:innerShdw blurRad="76200">
              <a:srgbClr val="000000"/>
            </a:innerShdw>
          </a:effectLst>
        </p:spPr>
      </p:pic>
    </p:spTree>
    <p:extLst>
      <p:ext uri="{BB962C8B-B14F-4D97-AF65-F5344CB8AC3E}">
        <p14:creationId xmlns:p14="http://schemas.microsoft.com/office/powerpoint/2010/main" val="1919656667"/>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cène, bâtiment, marché&#10;&#10;Description générée automatiquement">
            <a:extLst>
              <a:ext uri="{FF2B5EF4-FFF2-40B4-BE49-F238E27FC236}">
                <a16:creationId xmlns:a16="http://schemas.microsoft.com/office/drawing/2014/main" id="{33D80420-E891-11F6-8627-9173C25FB5F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19237" y="1138237"/>
            <a:ext cx="9153525" cy="4581525"/>
          </a:xfrm>
          <a:prstGeom prst="rect">
            <a:avLst/>
          </a:prstGeom>
          <a:effectLst>
            <a:softEdge rad="317500"/>
          </a:effectLst>
        </p:spPr>
      </p:pic>
    </p:spTree>
    <p:extLst>
      <p:ext uri="{BB962C8B-B14F-4D97-AF65-F5344CB8AC3E}">
        <p14:creationId xmlns:p14="http://schemas.microsoft.com/office/powerpoint/2010/main" val="3301736936"/>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cène, marché, place de marché, Commerce&#10;&#10;Description générée automatiquement">
            <a:extLst>
              <a:ext uri="{FF2B5EF4-FFF2-40B4-BE49-F238E27FC236}">
                <a16:creationId xmlns:a16="http://schemas.microsoft.com/office/drawing/2014/main" id="{4D5E1AE9-7DAB-B35C-69A6-660D700D5AD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00351" y="1183091"/>
            <a:ext cx="4248000" cy="2815523"/>
          </a:xfrm>
          <a:prstGeom prst="rect">
            <a:avLst/>
          </a:prstGeom>
          <a:ln w="88900" cap="sq" cmpd="thickThin">
            <a:solidFill>
              <a:srgbClr val="0070C0"/>
            </a:solidFill>
            <a:prstDash val="solid"/>
            <a:miter lim="800000"/>
          </a:ln>
          <a:effectLst>
            <a:innerShdw blurRad="76200">
              <a:srgbClr val="000000"/>
            </a:innerShdw>
          </a:effectLst>
        </p:spPr>
      </p:pic>
      <p:pic>
        <p:nvPicPr>
          <p:cNvPr id="5" name="Image 4" descr="Une image contenant bâtiment, plein air, marché, ciel&#10;&#10;Description générée automatiquement">
            <a:extLst>
              <a:ext uri="{FF2B5EF4-FFF2-40B4-BE49-F238E27FC236}">
                <a16:creationId xmlns:a16="http://schemas.microsoft.com/office/drawing/2014/main" id="{FFD48032-12DC-7435-8815-30FA6D7E71E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627694" y="2816368"/>
            <a:ext cx="4572000" cy="3118879"/>
          </a:xfrm>
          <a:prstGeom prst="rect">
            <a:avLst/>
          </a:prstGeom>
          <a:ln w="88900" cap="sq" cmpd="thickThin">
            <a:solidFill>
              <a:srgbClr val="0070C0"/>
            </a:solidFill>
            <a:prstDash val="solid"/>
            <a:miter lim="800000"/>
          </a:ln>
          <a:effectLst>
            <a:innerShdw blurRad="76200">
              <a:srgbClr val="000000"/>
            </a:innerShdw>
          </a:effectLst>
        </p:spPr>
      </p:pic>
    </p:spTree>
    <p:extLst>
      <p:ext uri="{BB962C8B-B14F-4D97-AF65-F5344CB8AC3E}">
        <p14:creationId xmlns:p14="http://schemas.microsoft.com/office/powerpoint/2010/main" val="216855254"/>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plein air, bâtiment, scène&#10;&#10;Description générée automatiquement">
            <a:extLst>
              <a:ext uri="{FF2B5EF4-FFF2-40B4-BE49-F238E27FC236}">
                <a16:creationId xmlns:a16="http://schemas.microsoft.com/office/drawing/2014/main" id="{5A7201A6-9105-8DA1-81C9-CAD135F0863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1571" y="1323661"/>
            <a:ext cx="10872000" cy="4210678"/>
          </a:xfrm>
          <a:prstGeom prst="rect">
            <a:avLst/>
          </a:prstGeom>
          <a:effectLst>
            <a:softEdge rad="317500"/>
          </a:effectLst>
        </p:spPr>
      </p:pic>
    </p:spTree>
    <p:extLst>
      <p:ext uri="{BB962C8B-B14F-4D97-AF65-F5344CB8AC3E}">
        <p14:creationId xmlns:p14="http://schemas.microsoft.com/office/powerpoint/2010/main" val="2854197411"/>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abits, personne, chaussures, plein air&#10;&#10;Description générée automatiquement">
            <a:extLst>
              <a:ext uri="{FF2B5EF4-FFF2-40B4-BE49-F238E27FC236}">
                <a16:creationId xmlns:a16="http://schemas.microsoft.com/office/drawing/2014/main" id="{8056801D-D353-8CAA-B81B-D59A3B55C5C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890587"/>
            <a:ext cx="7620000" cy="5076825"/>
          </a:xfrm>
          <a:prstGeom prst="rect">
            <a:avLst/>
          </a:prstGeom>
          <a:effectLst>
            <a:softEdge rad="635000"/>
          </a:effectLst>
        </p:spPr>
      </p:pic>
    </p:spTree>
    <p:extLst>
      <p:ext uri="{BB962C8B-B14F-4D97-AF65-F5344CB8AC3E}">
        <p14:creationId xmlns:p14="http://schemas.microsoft.com/office/powerpoint/2010/main" val="3978830528"/>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ace de marché, marché, Vente, scène&#10;&#10;Description générée automatiquement">
            <a:extLst>
              <a:ext uri="{FF2B5EF4-FFF2-40B4-BE49-F238E27FC236}">
                <a16:creationId xmlns:a16="http://schemas.microsoft.com/office/drawing/2014/main" id="{4C04D2D5-126B-D4F0-1C9B-AE2A0BA00B1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27231" y="873742"/>
            <a:ext cx="4752000" cy="3171960"/>
          </a:xfrm>
          <a:prstGeom prst="rect">
            <a:avLst/>
          </a:prstGeom>
          <a:ln w="88900" cap="sq" cmpd="thickThin">
            <a:solidFill>
              <a:schemeClr val="bg1"/>
            </a:solidFill>
            <a:prstDash val="solid"/>
            <a:miter lim="800000"/>
          </a:ln>
          <a:effectLst>
            <a:innerShdw blurRad="76200">
              <a:srgbClr val="000000"/>
            </a:innerShdw>
          </a:effectLst>
        </p:spPr>
      </p:pic>
      <p:pic>
        <p:nvPicPr>
          <p:cNvPr id="5" name="Image 4" descr="Une image contenant plein air, ciel, bâtiment, tente&#10;&#10;Description générée automatiquement">
            <a:extLst>
              <a:ext uri="{FF2B5EF4-FFF2-40B4-BE49-F238E27FC236}">
                <a16:creationId xmlns:a16="http://schemas.microsoft.com/office/drawing/2014/main" id="{DBE6C6EE-BAB1-6A12-D8CF-B54BC06E484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43792" y="2275539"/>
            <a:ext cx="5148000" cy="3840575"/>
          </a:xfrm>
          <a:prstGeom prst="rect">
            <a:avLst/>
          </a:prstGeom>
          <a:ln w="88900" cap="sq" cmpd="thickThin">
            <a:solidFill>
              <a:schemeClr val="bg1"/>
            </a:solidFill>
            <a:prstDash val="solid"/>
            <a:miter lim="800000"/>
          </a:ln>
          <a:effectLst>
            <a:innerShdw blurRad="76200">
              <a:srgbClr val="000000"/>
            </a:innerShdw>
          </a:effectLst>
        </p:spPr>
      </p:pic>
    </p:spTree>
    <p:extLst>
      <p:ext uri="{BB962C8B-B14F-4D97-AF65-F5344CB8AC3E}">
        <p14:creationId xmlns:p14="http://schemas.microsoft.com/office/powerpoint/2010/main" val="2620535842"/>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lace de marché, marché&#10;&#10;Description générée automatiquement">
            <a:extLst>
              <a:ext uri="{FF2B5EF4-FFF2-40B4-BE49-F238E27FC236}">
                <a16:creationId xmlns:a16="http://schemas.microsoft.com/office/drawing/2014/main" id="{6758A1EF-2B5A-8CE9-B75E-507113C4A1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76082" y="668740"/>
            <a:ext cx="7830000" cy="5220000"/>
          </a:xfrm>
          <a:prstGeom prst="rect">
            <a:avLst/>
          </a:prstGeom>
          <a:effectLst>
            <a:softEdge rad="635000"/>
          </a:effectLst>
        </p:spPr>
      </p:pic>
    </p:spTree>
    <p:extLst>
      <p:ext uri="{BB962C8B-B14F-4D97-AF65-F5344CB8AC3E}">
        <p14:creationId xmlns:p14="http://schemas.microsoft.com/office/powerpoint/2010/main" val="289720967"/>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habits, plein air, chaussures&#10;&#10;Description générée automatiquement">
            <a:extLst>
              <a:ext uri="{FF2B5EF4-FFF2-40B4-BE49-F238E27FC236}">
                <a16:creationId xmlns:a16="http://schemas.microsoft.com/office/drawing/2014/main" id="{E9E232A9-90DE-D075-315A-E9482FE34B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21139" y="297000"/>
            <a:ext cx="4176000" cy="6264000"/>
          </a:xfrm>
          <a:prstGeom prst="rect">
            <a:avLst/>
          </a:prstGeom>
          <a:ln w="88900" cap="sq" cmpd="thickThin">
            <a:solidFill>
              <a:schemeClr val="accent5"/>
            </a:solidFill>
            <a:prstDash val="solid"/>
            <a:miter lim="800000"/>
          </a:ln>
          <a:effectLst>
            <a:innerShdw blurRad="76200">
              <a:srgbClr val="000000"/>
            </a:innerShdw>
          </a:effectLst>
        </p:spPr>
      </p:pic>
      <p:pic>
        <p:nvPicPr>
          <p:cNvPr id="5" name="Image 4" descr="Une image contenant Magasin, marché, Commerce, courses&#10;&#10;Description générée automatiquement">
            <a:extLst>
              <a:ext uri="{FF2B5EF4-FFF2-40B4-BE49-F238E27FC236}">
                <a16:creationId xmlns:a16="http://schemas.microsoft.com/office/drawing/2014/main" id="{5830DDB1-27F9-2F65-592D-8F7FE798FC1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32540" y="1078196"/>
            <a:ext cx="3924000" cy="4910111"/>
          </a:xfrm>
          <a:prstGeom prst="rect">
            <a:avLst/>
          </a:prstGeom>
          <a:ln w="88900" cap="sq" cmpd="thickThin">
            <a:solidFill>
              <a:schemeClr val="accent5"/>
            </a:solidFill>
            <a:prstDash val="solid"/>
            <a:miter lim="800000"/>
          </a:ln>
          <a:effectLst>
            <a:innerShdw blurRad="76200">
              <a:srgbClr val="000000"/>
            </a:innerShdw>
          </a:effectLst>
        </p:spPr>
      </p:pic>
    </p:spTree>
    <p:extLst>
      <p:ext uri="{BB962C8B-B14F-4D97-AF65-F5344CB8AC3E}">
        <p14:creationId xmlns:p14="http://schemas.microsoft.com/office/powerpoint/2010/main" val="4127147909"/>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liments naturels, Nourriture complète, Nourriture locale, Végétalisme&#10;&#10;Description générée automatiquement">
            <a:extLst>
              <a:ext uri="{FF2B5EF4-FFF2-40B4-BE49-F238E27FC236}">
                <a16:creationId xmlns:a16="http://schemas.microsoft.com/office/drawing/2014/main" id="{F4DED7BC-60F7-826A-2E1C-0460A11CB3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0155" y="508286"/>
            <a:ext cx="3962400" cy="2627376"/>
          </a:xfrm>
          <a:prstGeom prst="rect">
            <a:avLst/>
          </a:prstGeom>
          <a:ln w="88900" cap="sq" cmpd="thickThin">
            <a:solidFill>
              <a:schemeClr val="accent6"/>
            </a:solidFill>
            <a:prstDash val="solid"/>
            <a:miter lim="800000"/>
          </a:ln>
          <a:effectLst>
            <a:innerShdw blurRad="76200">
              <a:srgbClr val="000000"/>
            </a:innerShdw>
          </a:effectLst>
        </p:spPr>
      </p:pic>
      <p:pic>
        <p:nvPicPr>
          <p:cNvPr id="5" name="Image 4" descr="Une image contenant Nourriture complète, Aliments naturels, Nourriture locale, Groupe d’aliments&#10;&#10;Description générée automatiquement">
            <a:extLst>
              <a:ext uri="{FF2B5EF4-FFF2-40B4-BE49-F238E27FC236}">
                <a16:creationId xmlns:a16="http://schemas.microsoft.com/office/drawing/2014/main" id="{A8094FF2-1815-2914-8E7A-A6C4345E6B0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01845" y="3135662"/>
            <a:ext cx="4860000" cy="3241281"/>
          </a:xfrm>
          <a:prstGeom prst="rect">
            <a:avLst/>
          </a:prstGeom>
          <a:ln w="88900" cap="sq" cmpd="thickThin">
            <a:solidFill>
              <a:schemeClr val="accent6"/>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5FCF127C-04A5-C0F9-C826-F222C80BE2BD}"/>
              </a:ext>
            </a:extLst>
          </p:cNvPr>
          <p:cNvSpPr txBox="1"/>
          <p:nvPr/>
        </p:nvSpPr>
        <p:spPr>
          <a:xfrm>
            <a:off x="6329588" y="1083310"/>
            <a:ext cx="5404513" cy="1477328"/>
          </a:xfrm>
          <a:prstGeom prst="rect">
            <a:avLst/>
          </a:prstGeom>
          <a:noFill/>
        </p:spPr>
        <p:txBody>
          <a:bodyPr wrap="square" rtlCol="0">
            <a:spAutoFit/>
          </a:bodyPr>
          <a:lstStyle/>
          <a:p>
            <a:r>
              <a:rPr lang="fr-FR" sz="2400" b="1" dirty="0">
                <a:solidFill>
                  <a:srgbClr val="FFFF00"/>
                </a:solidFill>
              </a:rPr>
              <a:t>Lorient Vous A Présenté  Le Marché Couvert De Deauville</a:t>
            </a:r>
          </a:p>
          <a:p>
            <a:r>
              <a:rPr lang="fr-FR" sz="2400" b="1" dirty="0">
                <a:solidFill>
                  <a:srgbClr val="FFFF00"/>
                </a:solidFill>
              </a:rPr>
              <a:t>Et Celui De   Honfleur</a:t>
            </a:r>
          </a:p>
          <a:p>
            <a:endParaRPr lang="fr-FR" dirty="0">
              <a:solidFill>
                <a:srgbClr val="FFFF00"/>
              </a:solidFill>
            </a:endParaRPr>
          </a:p>
        </p:txBody>
      </p:sp>
      <p:sp>
        <p:nvSpPr>
          <p:cNvPr id="7" name="ZoneTexte 6">
            <a:extLst>
              <a:ext uri="{FF2B5EF4-FFF2-40B4-BE49-F238E27FC236}">
                <a16:creationId xmlns:a16="http://schemas.microsoft.com/office/drawing/2014/main" id="{22C0B6FF-6026-C517-A049-11B13E33DF54}"/>
              </a:ext>
            </a:extLst>
          </p:cNvPr>
          <p:cNvSpPr txBox="1"/>
          <p:nvPr/>
        </p:nvSpPr>
        <p:spPr>
          <a:xfrm>
            <a:off x="1583140" y="3863495"/>
            <a:ext cx="5700215" cy="461665"/>
          </a:xfrm>
          <a:prstGeom prst="rect">
            <a:avLst/>
          </a:prstGeom>
          <a:noFill/>
        </p:spPr>
        <p:txBody>
          <a:bodyPr wrap="square" rtlCol="0">
            <a:spAutoFit/>
          </a:bodyPr>
          <a:lstStyle/>
          <a:p>
            <a:r>
              <a:rPr lang="fr-FR" sz="2400" b="1" dirty="0">
                <a:solidFill>
                  <a:srgbClr val="FFFF00"/>
                </a:solidFill>
              </a:rPr>
              <a:t>Les Images Et Le Son Du Net</a:t>
            </a:r>
          </a:p>
        </p:txBody>
      </p:sp>
      <p:sp>
        <p:nvSpPr>
          <p:cNvPr id="8" name="ZoneTexte 7">
            <a:extLst>
              <a:ext uri="{FF2B5EF4-FFF2-40B4-BE49-F238E27FC236}">
                <a16:creationId xmlns:a16="http://schemas.microsoft.com/office/drawing/2014/main" id="{F3DEC629-693F-6EC5-7CA5-DE93EEEDF4DC}"/>
              </a:ext>
            </a:extLst>
          </p:cNvPr>
          <p:cNvSpPr txBox="1"/>
          <p:nvPr/>
        </p:nvSpPr>
        <p:spPr>
          <a:xfrm>
            <a:off x="3207224" y="4525469"/>
            <a:ext cx="3734060" cy="461665"/>
          </a:xfrm>
          <a:prstGeom prst="rect">
            <a:avLst/>
          </a:prstGeom>
          <a:noFill/>
        </p:spPr>
        <p:txBody>
          <a:bodyPr wrap="square" rtlCol="0">
            <a:spAutoFit/>
          </a:bodyPr>
          <a:lstStyle/>
          <a:p>
            <a:r>
              <a:rPr lang="fr-FR" sz="2400" b="1" dirty="0">
                <a:solidFill>
                  <a:srgbClr val="FFFF00"/>
                </a:solidFill>
              </a:rPr>
              <a:t>Daniel</a:t>
            </a:r>
          </a:p>
        </p:txBody>
      </p:sp>
    </p:spTree>
    <p:extLst>
      <p:ext uri="{BB962C8B-B14F-4D97-AF65-F5344CB8AC3E}">
        <p14:creationId xmlns:p14="http://schemas.microsoft.com/office/powerpoint/2010/main" val="2920428821"/>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116</TotalTime>
  <Words>235</Words>
  <Application>Microsoft Office PowerPoint</Application>
  <PresentationFormat>Grand écran</PresentationFormat>
  <Paragraphs>20</Paragraphs>
  <Slides>27</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27</vt:i4>
      </vt:variant>
    </vt:vector>
  </HeadingPairs>
  <TitlesOfParts>
    <vt:vector size="31"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2024-03-16T06:53:23Z</dcterms:created>
  <dcterms:modified xsi:type="dcterms:W3CDTF">2024-03-16T10:46:45Z</dcterms:modified>
</cp:coreProperties>
</file>