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4" r:id="rId3"/>
    <p:sldId id="256" r:id="rId4"/>
    <p:sldId id="260" r:id="rId5"/>
    <p:sldId id="258" r:id="rId6"/>
    <p:sldId id="276" r:id="rId7"/>
    <p:sldId id="281" r:id="rId8"/>
    <p:sldId id="283" r:id="rId9"/>
    <p:sldId id="282" r:id="rId10"/>
    <p:sldId id="280" r:id="rId11"/>
    <p:sldId id="279" r:id="rId12"/>
    <p:sldId id="278" r:id="rId13"/>
    <p:sldId id="277" r:id="rId14"/>
    <p:sldId id="272" r:id="rId15"/>
    <p:sldId id="274" r:id="rId16"/>
    <p:sldId id="275" r:id="rId17"/>
    <p:sldId id="273" r:id="rId18"/>
    <p:sldId id="270" r:id="rId19"/>
    <p:sldId id="271" r:id="rId20"/>
    <p:sldId id="269" r:id="rId21"/>
    <p:sldId id="268" r:id="rId22"/>
    <p:sldId id="267" r:id="rId23"/>
    <p:sldId id="266" r:id="rId24"/>
    <p:sldId id="265" r:id="rId25"/>
    <p:sldId id="26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354" autoAdjust="0"/>
    <p:restoredTop sz="94660"/>
  </p:normalViewPr>
  <p:slideViewPr>
    <p:cSldViewPr snapToGrid="0">
      <p:cViewPr varScale="1">
        <p:scale>
          <a:sx n="73" d="100"/>
          <a:sy n="73" d="100"/>
        </p:scale>
        <p:origin x="3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3D692-05FE-7489-6AA6-96A6467D94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AB5556A-58B6-6BE9-179C-8FAEA4986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7C547C-1D78-5106-F091-D63D76C87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D22FF9-BA02-ECDE-CD7E-922B0B7CC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3E0607-8FD3-B262-4A96-A82B7AFEA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80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E0734-2138-8963-9647-FD60AC30A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AB0308-28A3-CF2E-6960-EC9A128E2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144D6B-E3E0-DF63-7A8D-74FE8FE42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C7DAD-9D52-544B-6418-B80B26509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DDDB7F-5BA4-A1E9-6D54-A978570EA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839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EFCD19-1EBF-F64D-7E34-9C4678A12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FBEDC5-449D-1A72-9BF4-41979F84F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3D9929-2DB3-A03D-1B93-E064AEEF1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136EC6-1C86-054C-89D2-6C8CB5483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336B15-4E22-04F0-9369-021D506F7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828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EB6D9D-E809-A8E3-1714-828220CB4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1054BB-99A5-6DA6-396B-00E7BDFFAD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870479-8A5E-BA75-DC71-7EA3BD3563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9F3372-C709-99A0-4D32-5AA253F81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0F79D3-30FC-235B-0858-B1F393CB6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377216-B933-B27C-B377-016E1CCC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29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0B8508-042D-3669-38CE-4C907A00A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C65CDD-88FB-406C-9F9D-F096F1724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05645D-4BD7-2AD1-7C1E-AA3E7A1C3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A38721A-BD3E-B5F4-4691-23EF18F03D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55ECD7A-46DC-EB24-FCA2-971A41F91A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28FA75D-F1E9-31E1-79C9-4B3EA9BAA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AF76D3C-E6E6-3325-8A48-507434CE6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A1C6C69-EF73-5179-2E64-BE8C8B053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276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D75674-847B-C618-3315-4CAD8E340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2CB90C1-AAE4-92E8-9096-1FDA6308C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F477A99-399D-0212-2FD8-3EFCF43B2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EC6A03A-9EAA-FDC5-C322-6E7C34C0B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16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4736E8B-4170-4520-97B9-E31A32B1C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7390BFC-7A36-1DFA-5FE8-A12621C31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51E9B1-A71D-A479-3EDB-492D5D206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18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547A8-CC82-717C-D51A-215AE3337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161A1A-4FCD-D919-41B8-DB466578F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0F86BD-8505-C9E5-66C5-EE1B8FE27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F48AB3-5652-5480-A8DD-43E801BD3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FEC56F-356E-5672-6656-B1C0FEA46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D65368-D881-E2C2-BEDE-59FA8CF0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816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E9181-DBC3-D252-A7AC-42C87C770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0DCD91B-F7D6-FFE3-0FAD-DDB91881F3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5EC847-737B-C3DA-5C6C-0BFF0CA10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19FFFAF-0FAF-D555-FE5A-EFCC0BF05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E7E69E-BDE0-06A3-AE3B-CA0EBFF48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AE394C-E1B2-DB41-1028-66972C179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1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D25086-687F-6E08-534F-5927FE95F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42379F9-4327-C1FD-09BE-F7C6F83C41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5A005C-D8CF-943A-8DE2-A628E20F6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FACA17-297D-DE4B-7F9A-F4A1C1B6B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1209E8-A898-AFBC-6B05-5509AC03E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424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6F3F68E-273E-5371-A2D9-E6943E083D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165355-7FCE-FD13-B0FF-C84D723FF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43A3A8-3BA9-60E4-2675-2386FCFDB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11AE92-0021-A895-1149-CD1E009A0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319A66-E31D-E459-D866-7D48BC964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35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FDE1A7B-A750-4261-74B1-5AF67D2DA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6F807-83A2-D238-7271-320C50CFB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47B10A-EBF4-EEBA-7C1E-8BF3D21B88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587C8D-CD69-458C-AB1B-D7FE9FF602B3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716C3C-5D41-12A6-1DC0-341541702D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B2EC25-877D-F39D-E8B3-7222DB3A2E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AD8213-0A7F-4325-AA2D-54947077FD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591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bits, meubles, art&#10;&#10;Description générée automatiquement">
            <a:extLst>
              <a:ext uri="{FF2B5EF4-FFF2-40B4-BE49-F238E27FC236}">
                <a16:creationId xmlns:a16="http://schemas.microsoft.com/office/drawing/2014/main" id="{DDCB06F4-8EA1-38CF-6D6F-F9984ED6F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000" y="622110"/>
            <a:ext cx="8694000" cy="57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F12773-CCF7-000A-AE24-6E58A711A344}"/>
              </a:ext>
            </a:extLst>
          </p:cNvPr>
          <p:cNvSpPr txBox="1"/>
          <p:nvPr/>
        </p:nvSpPr>
        <p:spPr>
          <a:xfrm>
            <a:off x="1749000" y="439890"/>
            <a:ext cx="977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Maison De Satie (  Située A Honfleur )</a:t>
            </a:r>
          </a:p>
        </p:txBody>
      </p:sp>
    </p:spTree>
    <p:extLst>
      <p:ext uri="{BB962C8B-B14F-4D97-AF65-F5344CB8AC3E}">
        <p14:creationId xmlns:p14="http://schemas.microsoft.com/office/powerpoint/2010/main" val="34469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Karaoke Piano Tous les cris les S.OS. (Balavoine).wav"/>
          </p:stSnd>
        </p:sndAc>
      </p:transition>
    </mc:Choice>
    <mc:Fallback>
      <p:transition spd="slow" advClick="0" advTm="8000">
        <p:wipe/>
        <p:sndAc>
          <p:stSnd loop="1">
            <p:snd r:embed="rId2" name="Karaoke Piano Tous les cris les S.OS. (Balavoin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3C95226-9AA9-958D-BD3C-9AE14CA834A8}"/>
              </a:ext>
            </a:extLst>
          </p:cNvPr>
          <p:cNvSpPr txBox="1"/>
          <p:nvPr/>
        </p:nvSpPr>
        <p:spPr>
          <a:xfrm>
            <a:off x="165100" y="0"/>
            <a:ext cx="12026900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Les Maisons Satie sont les maisons natales de l'artiste et compositeur de musique classique Erik Satie (1866-1925) à Honfleur dans le Calvados en Normandie1. L'ensemble, aujourd'hui musée, est composé de trois maisons de style maison à colombages rouge normand du </a:t>
            </a:r>
            <a:r>
              <a:rPr lang="fr-FR" sz="4400" b="1" dirty="0" err="1">
                <a:solidFill>
                  <a:schemeClr val="bg1"/>
                </a:solidFill>
              </a:rPr>
              <a:t>xve</a:t>
            </a:r>
            <a:r>
              <a:rPr lang="fr-FR" sz="4400" b="1" dirty="0">
                <a:solidFill>
                  <a:schemeClr val="bg1"/>
                </a:solidFill>
              </a:rPr>
              <a:t> siècle, labellisé Maisons des Illustres2,3, dont les façades et les toitures sont inscrites aux monuments historiques depuis le 26 octobre 19924.</a:t>
            </a:r>
          </a:p>
        </p:txBody>
      </p:sp>
    </p:spTree>
    <p:extLst>
      <p:ext uri="{BB962C8B-B14F-4D97-AF65-F5344CB8AC3E}">
        <p14:creationId xmlns:p14="http://schemas.microsoft.com/office/powerpoint/2010/main" val="387656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art, personne, intérieur&#10;&#10;Description générée automatiquement">
            <a:extLst>
              <a:ext uri="{FF2B5EF4-FFF2-40B4-BE49-F238E27FC236}">
                <a16:creationId xmlns:a16="http://schemas.microsoft.com/office/drawing/2014/main" id="{5D523859-761F-2D53-72EA-C1F1EA4100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3090" y="1698292"/>
            <a:ext cx="4644000" cy="262224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hotographie de nature morte, léger, éclairage, intérieur&#10;&#10;Description générée automatiquement">
            <a:extLst>
              <a:ext uri="{FF2B5EF4-FFF2-40B4-BE49-F238E27FC236}">
                <a16:creationId xmlns:a16="http://schemas.microsoft.com/office/drawing/2014/main" id="{464AC41D-0AB1-7ECA-A354-489CFF7821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2910" y="3326130"/>
            <a:ext cx="4176000" cy="27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297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iano, sol&#10;&#10;Description générée automatiquement">
            <a:extLst>
              <a:ext uri="{FF2B5EF4-FFF2-40B4-BE49-F238E27FC236}">
                <a16:creationId xmlns:a16="http://schemas.microsoft.com/office/drawing/2014/main" id="{3D4A2626-4E63-94BB-6686-13813A8422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531" y="1427914"/>
            <a:ext cx="3780000" cy="25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meubles, bâtiment, intérieur&#10;&#10;Description générée automatiquement">
            <a:extLst>
              <a:ext uri="{FF2B5EF4-FFF2-40B4-BE49-F238E27FC236}">
                <a16:creationId xmlns:a16="http://schemas.microsoft.com/office/drawing/2014/main" id="{4C0C718A-E296-1209-4A70-1C91DCF9FB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6090" y="3074670"/>
            <a:ext cx="4320000" cy="301440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0896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bâtiment&#10;&#10;Description générée automatiquement">
            <a:extLst>
              <a:ext uri="{FF2B5EF4-FFF2-40B4-BE49-F238E27FC236}">
                <a16:creationId xmlns:a16="http://schemas.microsoft.com/office/drawing/2014/main" id="{ABAEADDF-3EC7-AF5E-1B7A-664D22FDC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151" y="853440"/>
            <a:ext cx="4032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eubles, intérieur, Table de cuisine et de salle à manger, sol&#10;&#10;Description générée automatiquement">
            <a:extLst>
              <a:ext uri="{FF2B5EF4-FFF2-40B4-BE49-F238E27FC236}">
                <a16:creationId xmlns:a16="http://schemas.microsoft.com/office/drawing/2014/main" id="{88FD45B5-5E78-E45F-1960-CCCB39F32E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3851" y="2876130"/>
            <a:ext cx="4248000" cy="318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626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exposition, intérieur, nuit&#10;&#10;Description générée automatiquement">
            <a:extLst>
              <a:ext uri="{FF2B5EF4-FFF2-40B4-BE49-F238E27FC236}">
                <a16:creationId xmlns:a16="http://schemas.microsoft.com/office/drawing/2014/main" id="{57830EAE-16FB-E4B6-9879-791C7EDA88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337" y="1594890"/>
            <a:ext cx="4320000" cy="3240000"/>
          </a:xfrm>
          <a:prstGeom prst="roundRect">
            <a:avLst>
              <a:gd name="adj" fmla="val 16667"/>
            </a:avLst>
          </a:prstGeom>
          <a:ln w="155575">
            <a:solidFill>
              <a:srgbClr val="FFC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 6" descr="Une image contenant intérieur, avion&#10;&#10;Description générée automatiquement">
            <a:extLst>
              <a:ext uri="{FF2B5EF4-FFF2-40B4-BE49-F238E27FC236}">
                <a16:creationId xmlns:a16="http://schemas.microsoft.com/office/drawing/2014/main" id="{D389B0B7-8458-BE4B-9C06-E5E572987F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7664" y="1450890"/>
            <a:ext cx="4512000" cy="338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6305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art, personne, intérieur&#10;&#10;Description générée automatiquement">
            <a:extLst>
              <a:ext uri="{FF2B5EF4-FFF2-40B4-BE49-F238E27FC236}">
                <a16:creationId xmlns:a16="http://schemas.microsoft.com/office/drawing/2014/main" id="{92A5055D-F641-AC06-3538-F7125719C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151" y="375579"/>
            <a:ext cx="5036706" cy="28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fenêtre&#10;&#10;Description générée automatiquement">
            <a:extLst>
              <a:ext uri="{FF2B5EF4-FFF2-40B4-BE49-F238E27FC236}">
                <a16:creationId xmlns:a16="http://schemas.microsoft.com/office/drawing/2014/main" id="{C9FC0384-83D9-2F49-CDC0-4D93D6844E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189" y="3528189"/>
            <a:ext cx="4392000" cy="29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0D0126-B712-53FD-8747-C15A57C0779D}"/>
              </a:ext>
            </a:extLst>
          </p:cNvPr>
          <p:cNvSpPr txBox="1"/>
          <p:nvPr/>
        </p:nvSpPr>
        <p:spPr>
          <a:xfrm>
            <a:off x="7694188" y="2598003"/>
            <a:ext cx="4497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à Satie Entrée Boulevard Charles V</a:t>
            </a:r>
          </a:p>
        </p:txBody>
      </p:sp>
    </p:spTree>
    <p:extLst>
      <p:ext uri="{BB962C8B-B14F-4D97-AF65-F5344CB8AC3E}">
        <p14:creationId xmlns:p14="http://schemas.microsoft.com/office/powerpoint/2010/main" val="2376578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87DBAC2B-8385-6776-CBC4-A8C92FED79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455" y="456599"/>
            <a:ext cx="2628000" cy="350509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Visage humain, personne, habits, portrait&#10;&#10;Description générée automatiquement">
            <a:extLst>
              <a:ext uri="{FF2B5EF4-FFF2-40B4-BE49-F238E27FC236}">
                <a16:creationId xmlns:a16="http://schemas.microsoft.com/office/drawing/2014/main" id="{4F988654-A8CD-DCF0-55A0-213FD7DE71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545" y="456599"/>
            <a:ext cx="3384000" cy="473337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bâtiment, ciel, rue&#10;&#10;Description générée automatiquement">
            <a:extLst>
              <a:ext uri="{FF2B5EF4-FFF2-40B4-BE49-F238E27FC236}">
                <a16:creationId xmlns:a16="http://schemas.microsoft.com/office/drawing/2014/main" id="{99F5F6DB-9D9B-613A-61F8-F36584B979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000" y="2823284"/>
            <a:ext cx="3924000" cy="2943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BB6C7C1-D4C4-7ED8-9297-0897AF477F0E}"/>
              </a:ext>
            </a:extLst>
          </p:cNvPr>
          <p:cNvSpPr txBox="1"/>
          <p:nvPr/>
        </p:nvSpPr>
        <p:spPr>
          <a:xfrm>
            <a:off x="3519935" y="5766284"/>
            <a:ext cx="4880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Maison von Erik Satie, Honfleur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C5AA8C2-1F7D-D1B5-E93D-7FF602304107}"/>
              </a:ext>
            </a:extLst>
          </p:cNvPr>
          <p:cNvSpPr txBox="1"/>
          <p:nvPr/>
        </p:nvSpPr>
        <p:spPr>
          <a:xfrm>
            <a:off x="6652260" y="659287"/>
            <a:ext cx="164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Erik Satie</a:t>
            </a:r>
          </a:p>
        </p:txBody>
      </p:sp>
    </p:spTree>
    <p:extLst>
      <p:ext uri="{BB962C8B-B14F-4D97-AF65-F5344CB8AC3E}">
        <p14:creationId xmlns:p14="http://schemas.microsoft.com/office/powerpoint/2010/main" val="2417455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lante, ciel, nuage&#10;&#10;Description générée automatiquement">
            <a:extLst>
              <a:ext uri="{FF2B5EF4-FFF2-40B4-BE49-F238E27FC236}">
                <a16:creationId xmlns:a16="http://schemas.microsoft.com/office/drawing/2014/main" id="{514158A8-7A76-A392-90B2-665F98138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" y="365760"/>
            <a:ext cx="4356000" cy="326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2A1600F-8A52-E476-B7DA-48BBEE92A618}"/>
              </a:ext>
            </a:extLst>
          </p:cNvPr>
          <p:cNvSpPr txBox="1"/>
          <p:nvPr/>
        </p:nvSpPr>
        <p:spPr>
          <a:xfrm>
            <a:off x="200610" y="3632760"/>
            <a:ext cx="4671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d'Erik Satie à Honfleur, France</a:t>
            </a:r>
          </a:p>
        </p:txBody>
      </p:sp>
      <p:pic>
        <p:nvPicPr>
          <p:cNvPr id="10" name="Image 9" descr="Une image contenant art, Visage humain, portrait, peinture&#10;&#10;Description générée automatiquement">
            <a:extLst>
              <a:ext uri="{FF2B5EF4-FFF2-40B4-BE49-F238E27FC236}">
                <a16:creationId xmlns:a16="http://schemas.microsoft.com/office/drawing/2014/main" id="{490FE69D-04B7-339D-1C16-7706D4C8E5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9596" y="3429000"/>
            <a:ext cx="2556000" cy="31555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A9DF7EF8-112D-ED02-A20B-6FEA2217261F}"/>
              </a:ext>
            </a:extLst>
          </p:cNvPr>
          <p:cNvSpPr txBox="1"/>
          <p:nvPr/>
        </p:nvSpPr>
        <p:spPr>
          <a:xfrm>
            <a:off x="7983522" y="6122878"/>
            <a:ext cx="4513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Satie du musée.</a:t>
            </a:r>
          </a:p>
        </p:txBody>
      </p:sp>
      <p:pic>
        <p:nvPicPr>
          <p:cNvPr id="15" name="Image 14" descr="Une image contenant capture d’écran, éclairage, art, léger&#10;&#10;Description générée automatiquement">
            <a:extLst>
              <a:ext uri="{FF2B5EF4-FFF2-40B4-BE49-F238E27FC236}">
                <a16:creationId xmlns:a16="http://schemas.microsoft.com/office/drawing/2014/main" id="{D06D3727-13E2-33E1-959B-FF30E7AC81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862" y="273457"/>
            <a:ext cx="4392000" cy="2854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1234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ropriété&#10;&#10;Description générée automatiquement">
            <a:extLst>
              <a:ext uri="{FF2B5EF4-FFF2-40B4-BE49-F238E27FC236}">
                <a16:creationId xmlns:a16="http://schemas.microsoft.com/office/drawing/2014/main" id="{62C001D4-573D-87C1-7ACC-E2FAC30497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0000" y="673100"/>
            <a:ext cx="4536000" cy="340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signe, plein air, sol&#10;&#10;Description générée automatiquement">
            <a:extLst>
              <a:ext uri="{FF2B5EF4-FFF2-40B4-BE49-F238E27FC236}">
                <a16:creationId xmlns:a16="http://schemas.microsoft.com/office/drawing/2014/main" id="{98786ACD-C8B3-5DAB-A89B-E084FD15C8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8300" y="3073400"/>
            <a:ext cx="4284000" cy="321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8234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ougie, lampe, gâteau d’anniversaire&#10;&#10;Description générée automatiquement">
            <a:extLst>
              <a:ext uri="{FF2B5EF4-FFF2-40B4-BE49-F238E27FC236}">
                <a16:creationId xmlns:a16="http://schemas.microsoft.com/office/drawing/2014/main" id="{E21A09A6-A247-5087-4448-700F1DCB7C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87" y="297000"/>
            <a:ext cx="3888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fenêtre, plein air, porte&#10;&#10;Description générée automatiquement">
            <a:extLst>
              <a:ext uri="{FF2B5EF4-FFF2-40B4-BE49-F238E27FC236}">
                <a16:creationId xmlns:a16="http://schemas.microsoft.com/office/drawing/2014/main" id="{A0D13D9B-B7AC-ADC5-86EE-2A6D695FF9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3713" y="297000"/>
            <a:ext cx="2952000" cy="39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sol, grenier, décoration d’intérieur&#10;&#10;Description générée automatiquement">
            <a:extLst>
              <a:ext uri="{FF2B5EF4-FFF2-40B4-BE49-F238E27FC236}">
                <a16:creationId xmlns:a16="http://schemas.microsoft.com/office/drawing/2014/main" id="{0B6FD7A7-9630-5541-6ED1-BFE20F4629A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5200" y="3556000"/>
            <a:ext cx="3888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921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mur, art, intérieur&#10;&#10;Description générée automatiquement">
            <a:extLst>
              <a:ext uri="{FF2B5EF4-FFF2-40B4-BE49-F238E27FC236}">
                <a16:creationId xmlns:a16="http://schemas.microsoft.com/office/drawing/2014/main" id="{8261490B-250B-16FE-26C9-C2E5382172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50" y="393700"/>
            <a:ext cx="3024000" cy="40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fenêtre, bâtiment&#10;&#10;Description générée automatiquement">
            <a:extLst>
              <a:ext uri="{FF2B5EF4-FFF2-40B4-BE49-F238E27FC236}">
                <a16:creationId xmlns:a16="http://schemas.microsoft.com/office/drawing/2014/main" id="{85C5D17E-7A26-9526-C915-F2F4D63523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2050" y="2409700"/>
            <a:ext cx="2736000" cy="36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ciel, vacances&#10;&#10;Description générée automatiquement">
            <a:extLst>
              <a:ext uri="{FF2B5EF4-FFF2-40B4-BE49-F238E27FC236}">
                <a16:creationId xmlns:a16="http://schemas.microsoft.com/office/drawing/2014/main" id="{E5715D79-2321-5B22-CE35-C89852F42A7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3350" y="304800"/>
            <a:ext cx="2889000" cy="38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6195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A4501012-0BC6-4A0C-2640-01FFC8DD59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045" y="1231940"/>
            <a:ext cx="2620001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habits, table, meubles, personne&#10;&#10;Description générée automatiquement">
            <a:extLst>
              <a:ext uri="{FF2B5EF4-FFF2-40B4-BE49-F238E27FC236}">
                <a16:creationId xmlns:a16="http://schemas.microsoft.com/office/drawing/2014/main" id="{495374F1-0B74-0602-6B2F-0926F4B974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196" y="3149600"/>
            <a:ext cx="3600000" cy="28340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intérieur, plafond, table, habits&#10;&#10;Description générée automatiquement">
            <a:extLst>
              <a:ext uri="{FF2B5EF4-FFF2-40B4-BE49-F238E27FC236}">
                <a16:creationId xmlns:a16="http://schemas.microsoft.com/office/drawing/2014/main" id="{C8607F57-9786-41D3-B9B5-504ED61F09E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2055" y="1086245"/>
            <a:ext cx="3960000" cy="29718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168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intérieur, plafond, peinture&#10;&#10;Description générée automatiquement">
            <a:extLst>
              <a:ext uri="{FF2B5EF4-FFF2-40B4-BE49-F238E27FC236}">
                <a16:creationId xmlns:a16="http://schemas.microsoft.com/office/drawing/2014/main" id="{BE1B4511-0DD4-57A1-D227-F981690CC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7364" y="1112883"/>
            <a:ext cx="2736000" cy="412182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meubles, sol, mur&#10;&#10;Description générée automatiquement">
            <a:extLst>
              <a:ext uri="{FF2B5EF4-FFF2-40B4-BE49-F238E27FC236}">
                <a16:creationId xmlns:a16="http://schemas.microsoft.com/office/drawing/2014/main" id="{6FAA0D87-5A6C-A2F2-83DA-47D31E7E31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9" y="330246"/>
            <a:ext cx="4140000" cy="284354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intérieur, mur, décoration d’intérieur, meubles&#10;&#10;Description générée automatiquement">
            <a:extLst>
              <a:ext uri="{FF2B5EF4-FFF2-40B4-BE49-F238E27FC236}">
                <a16:creationId xmlns:a16="http://schemas.microsoft.com/office/drawing/2014/main" id="{2E294A17-D495-FCB4-13C3-08E1F2DB5F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000" y="3581403"/>
            <a:ext cx="4284000" cy="277597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935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sol&#10;&#10;Description générée automatiquement">
            <a:extLst>
              <a:ext uri="{FF2B5EF4-FFF2-40B4-BE49-F238E27FC236}">
                <a16:creationId xmlns:a16="http://schemas.microsoft.com/office/drawing/2014/main" id="{17373EDE-1A8B-5BA1-5ED8-0ACD5DF175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639" y="797867"/>
            <a:ext cx="4536000" cy="283740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7509E7-7CF3-68DB-07DE-46AF4556087D}"/>
              </a:ext>
            </a:extLst>
          </p:cNvPr>
          <p:cNvSpPr txBox="1"/>
          <p:nvPr/>
        </p:nvSpPr>
        <p:spPr>
          <a:xfrm>
            <a:off x="215900" y="173335"/>
            <a:ext cx="6700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Salon particulier Hommage à Erik Satie</a:t>
            </a:r>
            <a:endParaRPr lang="fr-FR" sz="2400" b="1" dirty="0"/>
          </a:p>
        </p:txBody>
      </p:sp>
      <p:pic>
        <p:nvPicPr>
          <p:cNvPr id="10" name="Image 9" descr="Une image contenant intérieur, meubles, mur, chaise&#10;&#10;Description générée automatiquement">
            <a:extLst>
              <a:ext uri="{FF2B5EF4-FFF2-40B4-BE49-F238E27FC236}">
                <a16:creationId xmlns:a16="http://schemas.microsoft.com/office/drawing/2014/main" id="{65DBC145-EF4B-A36C-1827-6C6A132541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7806" y="404167"/>
            <a:ext cx="2954423" cy="392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 descr="Une image contenant fenêtre, intérieur, rideau, Couvre-fenêtre&#10;&#10;Description générée automatiquement">
            <a:extLst>
              <a:ext uri="{FF2B5EF4-FFF2-40B4-BE49-F238E27FC236}">
                <a16:creationId xmlns:a16="http://schemas.microsoft.com/office/drawing/2014/main" id="{CF29FEC6-5712-15B1-68C7-A68B5C10DFA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0519" y="2366167"/>
            <a:ext cx="3060000" cy="408092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437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texte, journal, livre, pile&#10;&#10;Description générée automatiquement">
            <a:extLst>
              <a:ext uri="{FF2B5EF4-FFF2-40B4-BE49-F238E27FC236}">
                <a16:creationId xmlns:a16="http://schemas.microsoft.com/office/drawing/2014/main" id="{CA5E5C8A-42B7-B9FB-0007-B981C919AD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434" y="508032"/>
            <a:ext cx="2880000" cy="3840867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meubles, intérieur, sol, mur&#10;&#10;Description générée automatiquement">
            <a:extLst>
              <a:ext uri="{FF2B5EF4-FFF2-40B4-BE49-F238E27FC236}">
                <a16:creationId xmlns:a16="http://schemas.microsoft.com/office/drawing/2014/main" id="{1CF29299-2F2B-F1D6-8FBF-8C5ABC2F69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9435" y="339993"/>
            <a:ext cx="3132000" cy="417694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intérieur, mur, scène, pièce&#10;&#10;Description générée automatiquement">
            <a:extLst>
              <a:ext uri="{FF2B5EF4-FFF2-40B4-BE49-F238E27FC236}">
                <a16:creationId xmlns:a16="http://schemas.microsoft.com/office/drawing/2014/main" id="{B7B0815E-169E-5289-69C5-F002FF6FD97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934" y="3429000"/>
            <a:ext cx="3924000" cy="2943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37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meubles&#10;&#10;Description générée automatiquement">
            <a:extLst>
              <a:ext uri="{FF2B5EF4-FFF2-40B4-BE49-F238E27FC236}">
                <a16:creationId xmlns:a16="http://schemas.microsoft.com/office/drawing/2014/main" id="{6AF1F18E-617C-E009-2EDB-BECB964652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000" y="546100"/>
            <a:ext cx="4284000" cy="3213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scène, mur, pièce&#10;&#10;Description générée automatiquement">
            <a:extLst>
              <a:ext uri="{FF2B5EF4-FFF2-40B4-BE49-F238E27FC236}">
                <a16:creationId xmlns:a16="http://schemas.microsoft.com/office/drawing/2014/main" id="{816FD525-0238-79E5-9857-E97A12BCC5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002" y="2616200"/>
            <a:ext cx="4464000" cy="334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093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Appareil sanitaire, robinet&#10;&#10;Description générée automatiquement">
            <a:extLst>
              <a:ext uri="{FF2B5EF4-FFF2-40B4-BE49-F238E27FC236}">
                <a16:creationId xmlns:a16="http://schemas.microsoft.com/office/drawing/2014/main" id="{2BCB7D32-872A-11E3-B794-01581DC31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000" y="635900"/>
            <a:ext cx="2772000" cy="369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décoration d’intérieur, scène&#10;&#10;Description générée automatiquement">
            <a:extLst>
              <a:ext uri="{FF2B5EF4-FFF2-40B4-BE49-F238E27FC236}">
                <a16:creationId xmlns:a16="http://schemas.microsoft.com/office/drawing/2014/main" id="{1993A8F6-5332-CDAB-9723-3958C6EA10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4000" y="635900"/>
            <a:ext cx="4368000" cy="327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fenêtre, bâtiment, plein air, façade&#10;&#10;Description générée automatiquement">
            <a:extLst>
              <a:ext uri="{FF2B5EF4-FFF2-40B4-BE49-F238E27FC236}">
                <a16:creationId xmlns:a16="http://schemas.microsoft.com/office/drawing/2014/main" id="{CD0B0DCF-E6D4-BFAF-9520-CBD5EB2AE3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4000" y="2694200"/>
            <a:ext cx="2628000" cy="350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209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 d’intérieur, pot de fleurs, plante, herbe&#10;&#10;Description générée automatiquement">
            <a:extLst>
              <a:ext uri="{FF2B5EF4-FFF2-40B4-BE49-F238E27FC236}">
                <a16:creationId xmlns:a16="http://schemas.microsoft.com/office/drawing/2014/main" id="{102DAD06-F045-6762-7ECC-9A87D383DC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825500"/>
            <a:ext cx="4500000" cy="3375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parfum, mur, nature morte&#10;&#10;Description générée automatiquement">
            <a:extLst>
              <a:ext uri="{FF2B5EF4-FFF2-40B4-BE49-F238E27FC236}">
                <a16:creationId xmlns:a16="http://schemas.microsoft.com/office/drawing/2014/main" id="{C6C7A990-60DC-31E0-5980-01A67B57AF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4700" y="2654300"/>
            <a:ext cx="4572000" cy="3429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291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Appareil sanitaire, décoration d’intérieur&#10;&#10;Description générée automatiquement">
            <a:extLst>
              <a:ext uri="{FF2B5EF4-FFF2-40B4-BE49-F238E27FC236}">
                <a16:creationId xmlns:a16="http://schemas.microsoft.com/office/drawing/2014/main" id="{A8B5BC13-8843-1550-E303-6C7498E56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601" y="395200"/>
            <a:ext cx="3096000" cy="412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ur, intérieur, décoration d’intérieur, meubles&#10;&#10;Description générée automatiquement">
            <a:extLst>
              <a:ext uri="{FF2B5EF4-FFF2-40B4-BE49-F238E27FC236}">
                <a16:creationId xmlns:a16="http://schemas.microsoft.com/office/drawing/2014/main" id="{B8E4CBEE-ABF4-96F7-CC69-5A564BDFBC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6999" y="268200"/>
            <a:ext cx="2952000" cy="393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mur, lit, porte&#10;&#10;Description générée automatiquement">
            <a:extLst>
              <a:ext uri="{FF2B5EF4-FFF2-40B4-BE49-F238E27FC236}">
                <a16:creationId xmlns:a16="http://schemas.microsoft.com/office/drawing/2014/main" id="{1F18E38F-F81D-08B8-C3C1-198CC7B884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350" y="1549400"/>
            <a:ext cx="3240000" cy="432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801398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tiroir, Cabinet&#10;&#10;Description générée automatiquement">
            <a:extLst>
              <a:ext uri="{FF2B5EF4-FFF2-40B4-BE49-F238E27FC236}">
                <a16:creationId xmlns:a16="http://schemas.microsoft.com/office/drawing/2014/main" id="{35109493-9DA5-4091-7630-07605E6CAD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00" y="378000"/>
            <a:ext cx="4068000" cy="3051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Véhicule terrestre, bâtiment&#10;&#10;Description générée automatiquement">
            <a:extLst>
              <a:ext uri="{FF2B5EF4-FFF2-40B4-BE49-F238E27FC236}">
                <a16:creationId xmlns:a16="http://schemas.microsoft.com/office/drawing/2014/main" id="{F0DFC98F-1FE4-8815-D6F1-8ACB084B7E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6200" y="215900"/>
            <a:ext cx="3204000" cy="4272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mur, armoire, placard&#10;&#10;Description générée automatiquement">
            <a:extLst>
              <a:ext uri="{FF2B5EF4-FFF2-40B4-BE49-F238E27FC236}">
                <a16:creationId xmlns:a16="http://schemas.microsoft.com/office/drawing/2014/main" id="{B88C0DD0-9B15-1CFA-3E58-0C5154F7556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4000" y="1903500"/>
            <a:ext cx="3348000" cy="4464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874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344DB3F7-292A-E0FD-3D1F-77BE589943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1100" y="2476500"/>
            <a:ext cx="4284000" cy="3213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BBC1A3E3-8222-ACEE-ACEB-E37D0C0864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4900" y="1447800"/>
            <a:ext cx="3996000" cy="2997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7B9820-B0CC-B248-FC4F-71414E847566}"/>
              </a:ext>
            </a:extLst>
          </p:cNvPr>
          <p:cNvSpPr txBox="1"/>
          <p:nvPr/>
        </p:nvSpPr>
        <p:spPr>
          <a:xfrm>
            <a:off x="958850" y="540703"/>
            <a:ext cx="1027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Maisons Satie situées au 67, Boulevard Charles-V et 90, rue Haute . </a:t>
            </a:r>
          </a:p>
        </p:txBody>
      </p:sp>
    </p:spTree>
    <p:extLst>
      <p:ext uri="{BB962C8B-B14F-4D97-AF65-F5344CB8AC3E}">
        <p14:creationId xmlns:p14="http://schemas.microsoft.com/office/powerpoint/2010/main" val="446199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342FE0EE-89ED-9D51-10FC-357E88854B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150" y="512335"/>
            <a:ext cx="4644000" cy="30451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E22FA1-3978-6702-90B4-F51AC79AC16E}"/>
              </a:ext>
            </a:extLst>
          </p:cNvPr>
          <p:cNvSpPr txBox="1"/>
          <p:nvPr/>
        </p:nvSpPr>
        <p:spPr>
          <a:xfrm>
            <a:off x="482600" y="3594100"/>
            <a:ext cx="5245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Conservatoire Erik-Satie </a:t>
            </a:r>
          </a:p>
        </p:txBody>
      </p:sp>
      <p:pic>
        <p:nvPicPr>
          <p:cNvPr id="8" name="Image 7" descr="Une image contenant intérieur, miroir, musée, chaussures&#10;&#10;Description générée automatiquement">
            <a:extLst>
              <a:ext uri="{FF2B5EF4-FFF2-40B4-BE49-F238E27FC236}">
                <a16:creationId xmlns:a16="http://schemas.microsoft.com/office/drawing/2014/main" id="{A26FCD10-7249-4F28-2A90-72E39B209A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9400" y="3073476"/>
            <a:ext cx="4860000" cy="32322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9015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0EDA6A7-8376-D7B2-250C-1DF99D8E2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011" y="434951"/>
            <a:ext cx="4248000" cy="31818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intérieur, plafond, table, habits&#10;&#10;Description générée automatiquement">
            <a:extLst>
              <a:ext uri="{FF2B5EF4-FFF2-40B4-BE49-F238E27FC236}">
                <a16:creationId xmlns:a16="http://schemas.microsoft.com/office/drawing/2014/main" id="{95A3390F-07F4-F6FE-6DDF-FD3CF478E4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1989" y="3429000"/>
            <a:ext cx="4068000" cy="305294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805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ville&#10;&#10;Description générée automatiquement">
            <a:extLst>
              <a:ext uri="{FF2B5EF4-FFF2-40B4-BE49-F238E27FC236}">
                <a16:creationId xmlns:a16="http://schemas.microsoft.com/office/drawing/2014/main" id="{1EE8F374-5F42-CF5E-D7C4-3D2A6D4C48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2228" y="1003361"/>
            <a:ext cx="6840000" cy="42000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BBACDE-8ED7-E27C-1B91-A7FEE7FC4AD3}"/>
              </a:ext>
            </a:extLst>
          </p:cNvPr>
          <p:cNvSpPr txBox="1"/>
          <p:nvPr/>
        </p:nvSpPr>
        <p:spPr>
          <a:xfrm>
            <a:off x="1574800" y="368300"/>
            <a:ext cx="1061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Maison De Satie  ( Située A Honfleur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E262016-E5E5-EBF9-D8A1-3DFE079F8C74}"/>
              </a:ext>
            </a:extLst>
          </p:cNvPr>
          <p:cNvSpPr txBox="1"/>
          <p:nvPr/>
        </p:nvSpPr>
        <p:spPr>
          <a:xfrm>
            <a:off x="4811628" y="5376788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De Satie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99E575F-214D-2FEB-C0B7-3E954A25A63D}"/>
              </a:ext>
            </a:extLst>
          </p:cNvPr>
          <p:cNvSpPr txBox="1"/>
          <p:nvPr/>
        </p:nvSpPr>
        <p:spPr>
          <a:xfrm>
            <a:off x="2547102" y="5862079"/>
            <a:ext cx="8572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FEDD6AB-B6A9-F1C9-D704-9FED626EC44B}"/>
              </a:ext>
            </a:extLst>
          </p:cNvPr>
          <p:cNvSpPr txBox="1"/>
          <p:nvPr/>
        </p:nvSpPr>
        <p:spPr>
          <a:xfrm>
            <a:off x="8791575" y="5838453"/>
            <a:ext cx="2679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79148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159</Words>
  <Application>Microsoft Office PowerPoint</Application>
  <PresentationFormat>Grand écran</PresentationFormat>
  <Paragraphs>14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2024-03-18T12:34:42Z</dcterms:created>
  <dcterms:modified xsi:type="dcterms:W3CDTF">2024-03-19T04:07:21Z</dcterms:modified>
</cp:coreProperties>
</file>