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3852" r:id="rId2"/>
  </p:sldMasterIdLst>
  <p:sldIdLst>
    <p:sldId id="355" r:id="rId3"/>
    <p:sldId id="358" r:id="rId4"/>
    <p:sldId id="366" r:id="rId5"/>
    <p:sldId id="367" r:id="rId6"/>
    <p:sldId id="419" r:id="rId7"/>
    <p:sldId id="420" r:id="rId8"/>
    <p:sldId id="422" r:id="rId9"/>
    <p:sldId id="423" r:id="rId10"/>
    <p:sldId id="425" r:id="rId11"/>
    <p:sldId id="426" r:id="rId12"/>
    <p:sldId id="427" r:id="rId13"/>
    <p:sldId id="428" r:id="rId14"/>
    <p:sldId id="429" r:id="rId15"/>
    <p:sldId id="430" r:id="rId16"/>
    <p:sldId id="431" r:id="rId17"/>
    <p:sldId id="417" r:id="rId18"/>
    <p:sldId id="432" r:id="rId19"/>
    <p:sldId id="433" r:id="rId20"/>
    <p:sldId id="434" r:id="rId21"/>
    <p:sldId id="435" r:id="rId22"/>
    <p:sldId id="436" r:id="rId23"/>
    <p:sldId id="437" r:id="rId24"/>
    <p:sldId id="438" r:id="rId25"/>
    <p:sldId id="368" r:id="rId26"/>
    <p:sldId id="369" r:id="rId27"/>
    <p:sldId id="370" r:id="rId28"/>
    <p:sldId id="371" r:id="rId29"/>
    <p:sldId id="393" r:id="rId30"/>
    <p:sldId id="372" r:id="rId31"/>
    <p:sldId id="373" r:id="rId32"/>
    <p:sldId id="374" r:id="rId33"/>
    <p:sldId id="375" r:id="rId34"/>
    <p:sldId id="389" r:id="rId35"/>
    <p:sldId id="376" r:id="rId36"/>
    <p:sldId id="377" r:id="rId37"/>
    <p:sldId id="378" r:id="rId38"/>
    <p:sldId id="379" r:id="rId39"/>
    <p:sldId id="380" r:id="rId40"/>
    <p:sldId id="390" r:id="rId41"/>
    <p:sldId id="381" r:id="rId42"/>
    <p:sldId id="382" r:id="rId43"/>
    <p:sldId id="383" r:id="rId44"/>
    <p:sldId id="384" r:id="rId45"/>
    <p:sldId id="385" r:id="rId46"/>
    <p:sldId id="386" r:id="rId47"/>
    <p:sldId id="387" r:id="rId48"/>
    <p:sldId id="395" r:id="rId49"/>
    <p:sldId id="397" r:id="rId50"/>
    <p:sldId id="398" r:id="rId51"/>
    <p:sldId id="399" r:id="rId52"/>
    <p:sldId id="400" r:id="rId53"/>
    <p:sldId id="401" r:id="rId54"/>
    <p:sldId id="402" r:id="rId55"/>
    <p:sldId id="403" r:id="rId56"/>
    <p:sldId id="404" r:id="rId57"/>
    <p:sldId id="406" r:id="rId58"/>
    <p:sldId id="407" r:id="rId59"/>
    <p:sldId id="408" r:id="rId60"/>
    <p:sldId id="409" r:id="rId61"/>
    <p:sldId id="352" r:id="rId62"/>
  </p:sldIdLst>
  <p:sldSz cx="10271125" cy="6840538"/>
  <p:notesSz cx="6858000" cy="9144000"/>
  <p:defaultTextStyle>
    <a:defPPr>
      <a:defRPr lang="fr-FR"/>
    </a:defPPr>
    <a:lvl1pPr marL="0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594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917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76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8356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294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753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212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671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cOZrPsafTJtmJZNIEZj3g==" hashData="y92eiYgLtvwueljRVX7eKIH1IN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34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10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03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82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7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2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6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1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1" y="2899316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5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1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7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83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9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75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2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67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143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58" y="1596143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7" y="1531205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57" y="2169339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5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9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74" y="272360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40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74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16" y="4788377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16" y="611230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594" indent="0">
              <a:buNone/>
              <a:defRPr sz="3300"/>
            </a:lvl2pPr>
            <a:lvl3pPr marL="1089179" indent="0">
              <a:buNone/>
              <a:defRPr sz="2900"/>
            </a:lvl3pPr>
            <a:lvl4pPr marL="1633768" indent="0">
              <a:buNone/>
              <a:defRPr sz="2400"/>
            </a:lvl4pPr>
            <a:lvl5pPr marL="2178356" indent="0">
              <a:buNone/>
              <a:defRPr sz="2400"/>
            </a:lvl5pPr>
            <a:lvl6pPr marL="2722947" indent="0">
              <a:buNone/>
              <a:defRPr sz="2400"/>
            </a:lvl6pPr>
            <a:lvl7pPr marL="3267539" indent="0">
              <a:buNone/>
              <a:defRPr sz="2400"/>
            </a:lvl7pPr>
            <a:lvl8pPr marL="3812127" indent="0">
              <a:buNone/>
              <a:defRPr sz="2400"/>
            </a:lvl8pPr>
            <a:lvl9pPr marL="435671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16" y="5353676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68" y="273940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56" y="273940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45" y="2125021"/>
            <a:ext cx="8730457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70" y="3876305"/>
            <a:ext cx="7189787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9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23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49" y="4395699"/>
            <a:ext cx="8730457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49" y="2899332"/>
            <a:ext cx="8730457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9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39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5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7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9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91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23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126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63" y="1596126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6" y="1531224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56" y="2169338"/>
            <a:ext cx="4538198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610" y="1531224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610" y="2169338"/>
            <a:ext cx="453998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65" y="272355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25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65" y="1431467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12" y="4788376"/>
            <a:ext cx="6162675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12" y="611215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99" indent="0">
              <a:buNone/>
              <a:defRPr sz="3300"/>
            </a:lvl2pPr>
            <a:lvl3pPr marL="1086399" indent="0">
              <a:buNone/>
              <a:defRPr sz="2900"/>
            </a:lvl3pPr>
            <a:lvl4pPr marL="1629598" indent="0">
              <a:buNone/>
              <a:defRPr sz="2400"/>
            </a:lvl4pPr>
            <a:lvl5pPr marL="2172797" indent="0">
              <a:buNone/>
              <a:defRPr sz="2400"/>
            </a:lvl5pPr>
            <a:lvl6pPr marL="2715997" indent="0">
              <a:buNone/>
              <a:defRPr sz="2400"/>
            </a:lvl6pPr>
            <a:lvl7pPr marL="3259196" indent="0">
              <a:buNone/>
              <a:defRPr sz="2400"/>
            </a:lvl7pPr>
            <a:lvl8pPr marL="3802395" indent="0">
              <a:buNone/>
              <a:defRPr sz="2400"/>
            </a:lvl8pPr>
            <a:lvl9pPr marL="43455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12" y="5353672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65" y="273939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56" y="273939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70" y="273940"/>
            <a:ext cx="9244013" cy="1140091"/>
          </a:xfrm>
          <a:prstGeom prst="rect">
            <a:avLst/>
          </a:prstGeom>
        </p:spPr>
        <p:txBody>
          <a:bodyPr vert="horz" lIns="108917" tIns="54455" rIns="108917" bIns="5445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0" y="1596143"/>
            <a:ext cx="9244013" cy="4514439"/>
          </a:xfrm>
          <a:prstGeom prst="rect">
            <a:avLst/>
          </a:prstGeom>
        </p:spPr>
        <p:txBody>
          <a:bodyPr vert="horz" lIns="108917" tIns="54455" rIns="108917" bIns="5445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71" y="6340167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04" y="6340167"/>
            <a:ext cx="3252523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0988" y="6340167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91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449" indent="-408449" algn="l" defTabSz="10891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957" indent="-340370" algn="l" defTabSz="10891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47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062" indent="-272301" algn="l" defTabSz="10891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0651" indent="-272301" algn="l" defTabSz="10891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5249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983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4422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9011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594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17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76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356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94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753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212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671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67" y="273959"/>
            <a:ext cx="9244013" cy="1140090"/>
          </a:xfrm>
          <a:prstGeom prst="rect">
            <a:avLst/>
          </a:prstGeom>
        </p:spPr>
        <p:txBody>
          <a:bodyPr vert="horz" lIns="108640" tIns="54320" rIns="108640" bIns="543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67" y="1596126"/>
            <a:ext cx="9244013" cy="4514439"/>
          </a:xfrm>
          <a:prstGeom prst="rect">
            <a:avLst/>
          </a:prstGeom>
        </p:spPr>
        <p:txBody>
          <a:bodyPr vert="horz" lIns="108640" tIns="54320" rIns="108640" bIns="543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56" y="6340173"/>
            <a:ext cx="2396596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20/03/2024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02" y="6340173"/>
            <a:ext cx="3252523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0973" y="6340173"/>
            <a:ext cx="2396596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ransition spd="slow" advTm="4000">
    <p:dissolve/>
  </p:transition>
  <p:txStyles>
    <p:titleStyle>
      <a:lvl1pPr algn="ctr" defTabSz="1086399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99" indent="-407399" algn="l" defTabSz="108639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99" indent="-339500" algn="l" defTabSz="108639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998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1198" indent="-271600" algn="l" defTabSz="108639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397" indent="-271600" algn="l" defTabSz="108639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5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995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7194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3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59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7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9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9196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23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5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2.gif"/><Relationship Id="rId5" Type="http://schemas.openxmlformats.org/officeDocument/2006/relationships/image" Target="../media/image81.gif"/><Relationship Id="rId4" Type="http://schemas.openxmlformats.org/officeDocument/2006/relationships/image" Target="../media/image8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360000" y="252000"/>
            <a:ext cx="4847530" cy="1833674"/>
          </a:xfrm>
          <a:prstGeom prst="rect">
            <a:avLst/>
          </a:prstGeom>
          <a:noFill/>
        </p:spPr>
        <p:txBody>
          <a:bodyPr wrap="none" lIns="91335" tIns="45668" rIns="91335" bIns="45668" rtlCol="0">
            <a:prstTxWarp prst="textPlain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1" y="5040000"/>
            <a:ext cx="10271124" cy="1080024"/>
          </a:xfrm>
          <a:prstGeom prst="rect">
            <a:avLst/>
          </a:prstGeom>
          <a:noFill/>
        </p:spPr>
        <p:txBody>
          <a:bodyPr wrap="none" lIns="91335" tIns="45668" rIns="91335" bIns="45668" rtlCol="0">
            <a:prstTxWarp prst="textPlain">
              <a:avLst/>
            </a:prstTxWarp>
            <a:spAutoFit/>
          </a:bodyPr>
          <a:lstStyle/>
          <a:p>
            <a:r>
              <a:rPr lang="fr-FR" sz="5900" dirty="0" smtClean="0">
                <a:ln w="47625">
                  <a:solidFill>
                    <a:srgbClr val="C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5900" dirty="0" smtClean="0">
                <a:ln w="25400">
                  <a:solidFill>
                    <a:schemeClr val="tx1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Mandelberg amandiers en </a:t>
            </a:r>
            <a:r>
              <a:rPr lang="fr-FR" sz="5900" dirty="0" smtClean="0">
                <a:ln w="25400">
                  <a:solidFill>
                    <a:schemeClr val="tx1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fleur </a:t>
            </a:r>
            <a:endParaRPr lang="fr-FR" sz="5900" dirty="0">
              <a:ln w="25400">
                <a:solidFill>
                  <a:schemeClr val="tx1"/>
                </a:solidFill>
              </a:ln>
              <a:blipFill>
                <a:blip r:embed="rId5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02573" y="108000"/>
            <a:ext cx="4968552" cy="1600440"/>
          </a:xfrm>
          <a:prstGeom prst="rect">
            <a:avLst/>
          </a:prstGeom>
        </p:spPr>
        <p:txBody>
          <a:bodyPr wrap="square" lIns="121923" tIns="60961" rIns="121923" bIns="60961">
            <a:spAutoFit/>
          </a:bodyPr>
          <a:lstStyle/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C'est dans la photo que naît </a:t>
            </a:r>
            <a:endParaRPr lang="fr-FR" sz="3200" b="1" dirty="0" smtClean="0">
              <a:solidFill>
                <a:prstClr val="black"/>
              </a:solidFill>
              <a:latin typeface="Chiller" pitchFamily="82" charset="0"/>
            </a:endParaRPr>
          </a:p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l'instant </a:t>
            </a:r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présent pour en extraire </a:t>
            </a:r>
            <a:endParaRPr lang="fr-FR" sz="3200" b="1" dirty="0" smtClean="0">
              <a:solidFill>
                <a:prstClr val="black"/>
              </a:solidFill>
              <a:latin typeface="Chiller" pitchFamily="82" charset="0"/>
            </a:endParaRPr>
          </a:p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un </a:t>
            </a:r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futur virtuel</a:t>
            </a:r>
            <a:endParaRPr lang="fr-FR" sz="3200" b="1" dirty="0" smtClean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27050" y="3204245"/>
            <a:ext cx="1802606" cy="1477222"/>
          </a:xfrm>
          <a:prstGeom prst="rect">
            <a:avLst/>
          </a:prstGeom>
          <a:noFill/>
        </p:spPr>
        <p:txBody>
          <a:bodyPr wrap="square" lIns="91335" tIns="45668" rIns="91335" bIns="45668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720000">
            <a:off x="6984000" y="3132000"/>
            <a:ext cx="1981699" cy="1757927"/>
          </a:xfrm>
          <a:prstGeom prst="rect">
            <a:avLst/>
          </a:prstGeom>
        </p:spPr>
      </p:pic>
      <p:pic>
        <p:nvPicPr>
          <p:cNvPr id="8" name="Michel Pépé  -  Rêve Magique2.wav">
            <a:hlinkClick r:id="" action="ppaction://media"/>
          </p:cNvPr>
          <p:cNvPicPr>
            <a:picLocks noRot="1" noChangeAspect="1"/>
          </p:cNvPicPr>
          <p:nvPr>
            <a:wavAudioFile r:embed="rId1" name="Michel Pépé  -  Rêve Magique2.wav"/>
          </p:nvPr>
        </p:nvPicPr>
        <p:blipFill>
          <a:blip r:embed="rId7" cstate="print"/>
          <a:stretch>
            <a:fillRect/>
          </a:stretch>
        </p:blipFill>
        <p:spPr>
          <a:xfrm>
            <a:off x="4983163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9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9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2872501_10229231539727418_10818556078912994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1957" y="1963738"/>
            <a:ext cx="3249168" cy="4876800"/>
          </a:xfrm>
          <a:prstGeom prst="rect">
            <a:avLst/>
          </a:prstGeom>
        </p:spPr>
      </p:pic>
      <p:pic>
        <p:nvPicPr>
          <p:cNvPr id="5" name="Image 4" descr="430252047_2364330747291199_847188483741856203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657600" cy="4876800"/>
          </a:xfrm>
          <a:prstGeom prst="rect">
            <a:avLst/>
          </a:prstGeom>
        </p:spPr>
      </p:pic>
      <p:pic>
        <p:nvPicPr>
          <p:cNvPr id="6" name="Image 5" descr="409051131_10229231535327308_766249646339828608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08000" y="981869"/>
            <a:ext cx="3249168" cy="48768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89297_1179759959661527_2776386980518298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97366_10229231533207255_73683954169106768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10978" y="981869"/>
            <a:ext cx="3249168" cy="4876800"/>
          </a:xfrm>
          <a:prstGeom prst="rect">
            <a:avLst/>
          </a:prstGeom>
        </p:spPr>
      </p:pic>
      <p:pic>
        <p:nvPicPr>
          <p:cNvPr id="3" name="Image 2" descr="409103609_10229231537167354_469160288219879540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21957" y="0"/>
            <a:ext cx="3249168" cy="4876800"/>
          </a:xfrm>
          <a:prstGeom prst="rect">
            <a:avLst/>
          </a:prstGeom>
        </p:spPr>
      </p:pic>
      <p:pic>
        <p:nvPicPr>
          <p:cNvPr id="4" name="Image 3" descr="409076453_10229231534687292_8963075189282223295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963738"/>
            <a:ext cx="3249168" cy="48768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07448_940484111005046_61994228344992657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18081_940484164338374_83558642837544304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23900_940484227671701_68777063530168924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188033_940484191005038_25849224729195713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1" y="-1"/>
            <a:ext cx="5302326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697317_3548945818754560_84306980140693913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92881810_10229231540247431_68677358486928353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44000" y="971997"/>
            <a:ext cx="2743200" cy="4876800"/>
          </a:xfrm>
          <a:prstGeom prst="rect">
            <a:avLst/>
          </a:prstGeom>
        </p:spPr>
      </p:pic>
      <p:pic>
        <p:nvPicPr>
          <p:cNvPr id="2" name="Image 1" descr="392875058_10229231536807345_87731758217093444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743200" cy="4876800"/>
          </a:xfrm>
          <a:prstGeom prst="rect">
            <a:avLst/>
          </a:prstGeom>
        </p:spPr>
      </p:pic>
      <p:pic>
        <p:nvPicPr>
          <p:cNvPr id="4" name="Image 3" descr="417440201_940484251005032_299571604931383780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27925" y="1963738"/>
            <a:ext cx="2743200" cy="48768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706725_3548945735421235_907246542596650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707078_3548945942087881_87834506121185972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716136_3548945805421228_78330037375617515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52947_3548946902087785_84538058742401446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08337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74857_873826407766904_81067157469545979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624706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7667145_3548945688754573_51138383635939627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41907_10229231534927298_27074392803455065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743200" cy="4876800"/>
          </a:xfrm>
          <a:prstGeom prst="rect">
            <a:avLst/>
          </a:prstGeom>
        </p:spPr>
      </p:pic>
      <p:pic>
        <p:nvPicPr>
          <p:cNvPr id="4" name="Image 3" descr="430138576_10229231539287407_121271632964107878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21957" y="1963738"/>
            <a:ext cx="3249168" cy="4876800"/>
          </a:xfrm>
          <a:prstGeom prst="rect">
            <a:avLst/>
          </a:prstGeom>
        </p:spPr>
      </p:pic>
      <p:pic>
        <p:nvPicPr>
          <p:cNvPr id="5" name="Image 4" descr="429553520_10229231540167429_995264955750331543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40000" y="981869"/>
            <a:ext cx="3249168" cy="48768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7674626_2364330503957890_46610931897519838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7690725_2364330410624566_9794053006888655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7927578_2364330693957871_52365728684939669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2066_10229231535767319_11992299655407730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04476_10229231535407310_15272700172346350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63962" y="981869"/>
            <a:ext cx="2743200" cy="4876800"/>
          </a:xfrm>
          <a:prstGeom prst="rect">
            <a:avLst/>
          </a:prstGeom>
        </p:spPr>
      </p:pic>
      <p:pic>
        <p:nvPicPr>
          <p:cNvPr id="3" name="Image 2" descr="429529324_10229231534407285_40369201471388942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7925" y="1963738"/>
            <a:ext cx="2743200" cy="4876800"/>
          </a:xfrm>
          <a:prstGeom prst="rect">
            <a:avLst/>
          </a:prstGeom>
        </p:spPr>
      </p:pic>
      <p:pic>
        <p:nvPicPr>
          <p:cNvPr id="4" name="Image 3" descr="429531419_10229231537447361_1854215570963897984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743200" cy="48768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2226_7091914660927550_20903239756371729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3690_7091914647594218_65747341441474360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wipe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4702_7091914490927567_44929833542148124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6953_7091915060927510_52029673967906394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-1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7120_7091914494260900_64914356070430165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11449_10229231540607440_83694922437791273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10978" y="981869"/>
            <a:ext cx="3249168" cy="4876800"/>
          </a:xfrm>
          <a:prstGeom prst="rect">
            <a:avLst/>
          </a:prstGeom>
        </p:spPr>
      </p:pic>
      <p:pic>
        <p:nvPicPr>
          <p:cNvPr id="3" name="Image 2" descr="429536537_10229231538487387_372380404082964527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21957" y="0"/>
            <a:ext cx="3249168" cy="4876800"/>
          </a:xfrm>
          <a:prstGeom prst="rect">
            <a:avLst/>
          </a:prstGeom>
        </p:spPr>
      </p:pic>
      <p:pic>
        <p:nvPicPr>
          <p:cNvPr id="4" name="Image 3" descr="429541725_10229231537727368_757134053729974329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963738"/>
            <a:ext cx="3249168" cy="48768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7348_7091914810927535_75684992901870872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 dir="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57496_7091914927594190_52662605516425578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67530_7091915044260845_63148626352727533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wip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67583_7091914830927533_89094445896414014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75075_7091915184260831_84415376220306104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91277_7091914950927521_34616455366555887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705137_7091915197594163_59613412266815455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53854_10229231536327333_77759436925615569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10978" y="981869"/>
            <a:ext cx="3249168" cy="4876800"/>
          </a:xfrm>
          <a:prstGeom prst="rect">
            <a:avLst/>
          </a:prstGeom>
        </p:spPr>
      </p:pic>
      <p:pic>
        <p:nvPicPr>
          <p:cNvPr id="3" name="Image 2" descr="429560966_10229231533447261_468376698739822059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21957" y="0"/>
            <a:ext cx="3249168" cy="4876800"/>
          </a:xfrm>
          <a:prstGeom prst="rect">
            <a:avLst/>
          </a:prstGeom>
        </p:spPr>
      </p:pic>
      <p:pic>
        <p:nvPicPr>
          <p:cNvPr id="4" name="Image 3" descr="429484473_10229231539487412_6774752858866531883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963738"/>
            <a:ext cx="3249168" cy="48768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64571_1179759872994869_35428933140942497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81803_1179759562994900_15848134425501436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58605_2154837518193317_78117288226016246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73486_2154837614859974_48588345004210160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 dir="r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77656_2154837608193308_9749487789444304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-1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78592_2154837488193320_28659201757076813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21415_2154837554859980_8059069537951607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334144_1179760026328187_23489351724320583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41729_10230755283928737_16066605007432327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170" y="5856156"/>
            <a:ext cx="1883083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44943" y="2821763"/>
            <a:ext cx="1412155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5477941" y="4104275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29" tIns="54315" rIns="108629" bIns="54315" rtlCol="0" anchor="ctr"/>
          <a:lstStyle/>
          <a:p>
            <a:pPr algn="ctr" defTabSz="1086295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2030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591946" y="6084565"/>
            <a:ext cx="1046529" cy="325134"/>
          </a:xfrm>
          <a:prstGeom prst="rect">
            <a:avLst/>
          </a:prstGeom>
          <a:noFill/>
        </p:spPr>
        <p:txBody>
          <a:bodyPr wrap="none" lIns="108629" tIns="54315" rIns="108629" bIns="54315" rtlCol="0">
            <a:spAutoFit/>
          </a:bodyPr>
          <a:lstStyle/>
          <a:p>
            <a:pPr defTabSz="1086295"/>
            <a:r>
              <a:rPr lang="fr-FR" sz="1400" b="1" dirty="0" smtClean="0">
                <a:solidFill>
                  <a:srgbClr val="FF0000"/>
                </a:solidFill>
              </a:rPr>
              <a:t>20.03.2024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653317" y="6027138"/>
            <a:ext cx="2511778" cy="76743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239018" y="4212357"/>
            <a:ext cx="2514065" cy="76743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2687290" y="252000"/>
            <a:ext cx="5256584" cy="1433128"/>
          </a:xfrm>
          <a:prstGeom prst="rect">
            <a:avLst/>
          </a:prstGeom>
          <a:noFill/>
        </p:spPr>
        <p:txBody>
          <a:bodyPr wrap="square" lIns="108629" tIns="54314" rIns="108629" bIns="54314" rtlCol="0">
            <a:spAutoFit/>
          </a:bodyPr>
          <a:lstStyle/>
          <a:p>
            <a:pPr algn="ctr"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Michel 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Pépé  </a:t>
            </a:r>
            <a:endParaRPr lang="fr-FR" sz="43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  <a:p>
            <a:pPr algn="ctr"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 Rêve 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Magique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539949"/>
            <a:ext cx="2162370" cy="2160000"/>
          </a:xfrm>
          <a:prstGeom prst="rect">
            <a:avLst/>
          </a:prstGeom>
        </p:spPr>
      </p:pic>
      <p:pic>
        <p:nvPicPr>
          <p:cNvPr id="15" name="Image 14" descr="0c000007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871866" y="395933"/>
            <a:ext cx="1272000" cy="2160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839</TotalTime>
  <Words>40</Words>
  <Application>Microsoft Office PowerPoint</Application>
  <PresentationFormat>Personnalisé</PresentationFormat>
  <Paragraphs>13</Paragraphs>
  <Slides>60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60</vt:i4>
      </vt:variant>
    </vt:vector>
  </HeadingPairs>
  <TitlesOfParts>
    <vt:vector size="62" baseType="lpstr">
      <vt:lpstr>11_Thème Office</vt:lpstr>
      <vt:lpstr>13_Thème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133</cp:revision>
  <dcterms:created xsi:type="dcterms:W3CDTF">2020-05-12T17:47:43Z</dcterms:created>
  <dcterms:modified xsi:type="dcterms:W3CDTF">2024-03-20T19:24:30Z</dcterms:modified>
</cp:coreProperties>
</file>