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94" r:id="rId3"/>
    <p:sldId id="395" r:id="rId4"/>
    <p:sldId id="396" r:id="rId5"/>
    <p:sldId id="397" r:id="rId6"/>
    <p:sldId id="398" r:id="rId7"/>
    <p:sldId id="399" r:id="rId8"/>
    <p:sldId id="400" r:id="rId9"/>
    <p:sldId id="401" r:id="rId10"/>
    <p:sldId id="403" r:id="rId11"/>
    <p:sldId id="404" r:id="rId12"/>
    <p:sldId id="405" r:id="rId13"/>
    <p:sldId id="406" r:id="rId14"/>
    <p:sldId id="407" r:id="rId15"/>
    <p:sldId id="408" r:id="rId16"/>
    <p:sldId id="409" r:id="rId17"/>
    <p:sldId id="410" r:id="rId18"/>
    <p:sldId id="411" r:id="rId19"/>
    <p:sldId id="412" r:id="rId20"/>
    <p:sldId id="413" r:id="rId21"/>
    <p:sldId id="414" r:id="rId22"/>
    <p:sldId id="415" r:id="rId23"/>
    <p:sldId id="416" r:id="rId24"/>
    <p:sldId id="417" r:id="rId25"/>
    <p:sldId id="418" r:id="rId26"/>
    <p:sldId id="419" r:id="rId27"/>
    <p:sldId id="420" r:id="rId28"/>
    <p:sldId id="421" r:id="rId29"/>
    <p:sldId id="422" r:id="rId30"/>
    <p:sldId id="423" r:id="rId31"/>
    <p:sldId id="424" r:id="rId32"/>
    <p:sldId id="425" r:id="rId33"/>
    <p:sldId id="426" r:id="rId34"/>
    <p:sldId id="427" r:id="rId35"/>
    <p:sldId id="428" r:id="rId36"/>
    <p:sldId id="429" r:id="rId37"/>
    <p:sldId id="430" r:id="rId38"/>
    <p:sldId id="431" r:id="rId39"/>
    <p:sldId id="432" r:id="rId40"/>
    <p:sldId id="433" r:id="rId41"/>
    <p:sldId id="434" r:id="rId42"/>
    <p:sldId id="435" r:id="rId43"/>
    <p:sldId id="436" r:id="rId44"/>
    <p:sldId id="437" r:id="rId45"/>
    <p:sldId id="438" r:id="rId46"/>
    <p:sldId id="439" r:id="rId47"/>
    <p:sldId id="440" r:id="rId48"/>
    <p:sldId id="441" r:id="rId49"/>
    <p:sldId id="442" r:id="rId50"/>
    <p:sldId id="443" r:id="rId51"/>
    <p:sldId id="444" r:id="rId52"/>
    <p:sldId id="445" r:id="rId53"/>
    <p:sldId id="446" r:id="rId54"/>
    <p:sldId id="447" r:id="rId55"/>
    <p:sldId id="448" r:id="rId56"/>
    <p:sldId id="449" r:id="rId57"/>
    <p:sldId id="450" r:id="rId58"/>
    <p:sldId id="451" r:id="rId59"/>
    <p:sldId id="452" r:id="rId60"/>
    <p:sldId id="453" r:id="rId61"/>
    <p:sldId id="454" r:id="rId62"/>
    <p:sldId id="455" r:id="rId63"/>
    <p:sldId id="456" r:id="rId64"/>
    <p:sldId id="458" r:id="rId65"/>
    <p:sldId id="459" r:id="rId66"/>
    <p:sldId id="460" r:id="rId67"/>
    <p:sldId id="461" r:id="rId68"/>
    <p:sldId id="462" r:id="rId69"/>
    <p:sldId id="463" r:id="rId70"/>
    <p:sldId id="464" r:id="rId71"/>
    <p:sldId id="302" r:id="rId72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n5EabLTkBdppCGWostyLA==" hashData="OSbBDqY4FKbY2pRerrwaIFb2i5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600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7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51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1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07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29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5" y="159629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82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82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56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57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43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439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30" y="273999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82" y="273999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19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6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3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blinds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144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29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30" y="6340225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73" y="6340225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48" y="6340225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 advTm="4000">
    <p:blinds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gif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3180000">
            <a:off x="360148" y="36000"/>
            <a:ext cx="5999550" cy="5832566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52" y="5796000"/>
            <a:ext cx="10271124" cy="1080024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47625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Balade </a:t>
            </a:r>
            <a:r>
              <a:rPr lang="fr-FR" sz="5900" dirty="0" smtClean="0">
                <a:ln w="5080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fleurie</a:t>
            </a:r>
            <a:r>
              <a:rPr lang="fr-FR" sz="5900" dirty="0" smtClean="0">
                <a:ln w="38100">
                  <a:solidFill>
                    <a:srgbClr val="FFFF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endParaRPr lang="fr-FR" sz="5900" dirty="0">
              <a:ln w="38100">
                <a:solidFill>
                  <a:srgbClr val="FFFF00"/>
                </a:solidFill>
              </a:ln>
              <a:blipFill>
                <a:blip r:embed="rId6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 rot="219405">
            <a:off x="4932000" y="2160000"/>
            <a:ext cx="3145357" cy="3077723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Toutes les photos </a:t>
            </a:r>
            <a:endParaRPr lang="fr-FR" sz="32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sont </a:t>
            </a:r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exactes. </a:t>
            </a:r>
            <a:endParaRPr lang="fr-FR" sz="32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Aucune d’elles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n’est </a:t>
            </a:r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348000" y="2844000"/>
            <a:ext cx="1802606" cy="1477186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20000">
            <a:off x="8259356" y="2662226"/>
            <a:ext cx="1981698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312026" y="4644405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47625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1</a:t>
            </a:r>
            <a:endParaRPr lang="fr-FR" dirty="0"/>
          </a:p>
        </p:txBody>
      </p:sp>
      <p:pic>
        <p:nvPicPr>
          <p:cNvPr id="9" name="Michel Pépé  -  Fleur dAmour.wav">
            <a:hlinkClick r:id="" action="ppaction://media"/>
          </p:cNvPr>
          <p:cNvPicPr>
            <a:picLocks noRot="1" noChangeAspect="1"/>
          </p:cNvPicPr>
          <p:nvPr>
            <a:wavAudioFile r:embed="rId1" name="Michel Pépé  -  Fleur dAmour.wav"/>
          </p:nvPr>
        </p:nvPicPr>
        <p:blipFill>
          <a:blip r:embed="rId8" cstate="print"/>
          <a:stretch>
            <a:fillRect/>
          </a:stretch>
        </p:blipFill>
        <p:spPr>
          <a:xfrm>
            <a:off x="5423594" y="162006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9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9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2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2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237282_421079230453821_5180026269395859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0791_421063497122061_8401437142511822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550754_421060890455655_78924984385159102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52837_421080423787035_84036826397583726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80857_421060700455674_2479221607039009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67799_421060510455693_87227084136237434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08253_421080227120388_8516957533738923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42214_421044667123944_58988729303270928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61496_421080310453713_91395062869287416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61579_421080810453663_22831951495957446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44235_10227223919198728_8440930199843213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932" y="0"/>
            <a:ext cx="925326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98002_10227223924158852_8994993084415672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07389_10227223919318731_4599953092294637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08400_10227223923038824_21880065958382826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3501_10227223922638814_35107557100962961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5750_10227223928358957_2551254438321383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1868" y="0"/>
            <a:ext cx="558738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6457_10227223926678915_5385647291491246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9584" y="0"/>
            <a:ext cx="671195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8682_10227223917798693_24491338564602987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8992_10227223928798968_4049946525916311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32257_10227223920518761_450181110668148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33499_10227223920038749_18382862923236086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33709_421080677120343_4067159950915135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436204_421060603789017_3878290227777514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36380_10227223923958847_7316741687688899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38323_10227223928118951_57032541006069943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0893_10227223929518986_5666289484889156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1854_10227223925118876_1719893708278397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6079" y="0"/>
            <a:ext cx="645896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2188_421044743790603_8530988288582046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5478_421066000455144_23279951469593590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7499_10227223926798918_12712141865570689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7844_421080737120337_1027453029898607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8298_10227223924478860_8148798434935919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1834" y="0"/>
            <a:ext cx="824745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53351_421080140453730_75922039146878286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56090_10227223918878720_1147069580156820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56374_10227223921198778_6583097248138389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4670" y="0"/>
            <a:ext cx="660178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60211_421080487120362_80573450113342512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62061_10227223917918696_8911103086695769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2" y="0"/>
            <a:ext cx="947912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65492_421063673788710_6581739673952370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65828_421068607121550_5320693508453301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72285_7316731335114706_2890571441635172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0721" y="0"/>
            <a:ext cx="5130404" cy="6840538"/>
          </a:xfrm>
          <a:prstGeom prst="rect">
            <a:avLst/>
          </a:prstGeom>
        </p:spPr>
      </p:pic>
      <p:pic>
        <p:nvPicPr>
          <p:cNvPr id="3" name="Image 2" descr="432008389_3623273854553485_231919520825443815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81998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72355_10227223929878995_86339649006210945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72928_421080560453688_2381145393161524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73058_10227223916558662_77991521953034405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659"/>
            <a:ext cx="10271125" cy="673322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77031_10227223927678940_2055106912948830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3402" y="0"/>
            <a:ext cx="552432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80784_421065493788528_68627911116567169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87695_10227223925358882_75458257636255899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9497" y="0"/>
            <a:ext cx="55121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87723_10227223921558787_5301334898694437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516714_421065560455188_4063276493508684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541161_421080053787072_7830669292294280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617044_421079160453828_7125638496369549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06041_3623273837886820_7439088403393394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39269" y="0"/>
            <a:ext cx="4531856" cy="6840538"/>
          </a:xfrm>
          <a:prstGeom prst="rect">
            <a:avLst/>
          </a:prstGeom>
        </p:spPr>
      </p:pic>
      <p:pic>
        <p:nvPicPr>
          <p:cNvPr id="3" name="Image 2" descr="432734725_3623273871220150_865141906829553338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90887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3430358_421068707121540_55215519936897472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66048_421042523790825_7433471581258027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78894_421065747121836_2209266101155197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32146_10227223927358932_1682156509242258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45845_10227223929278980_3740292245262588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45869_10227223918078700_8317844689308515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89815_10227223923198828_39885346063753640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47098_10227223920198753_6518252285478834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23951" y="0"/>
            <a:ext cx="762322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60070_10227223921798793_6544696550537011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72531_122128389068202755_31176831162724552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79902_10227223930679015_306449786520358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9005" y="0"/>
            <a:ext cx="503311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84599_10227223916798668_82230970614792892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85791_10227223926118901_6375364706997452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2095" y="0"/>
            <a:ext cx="482693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726090_10227223930399008_84106345318598685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6540" y="0"/>
            <a:ext cx="553804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732033_10227223925638889_29051061386247031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3566" y="0"/>
            <a:ext cx="516399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777771_10227223916678665_2887117388285835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838240_10227223930879020_1183516793405118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1350"/>
            <a:ext cx="10271125" cy="59978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2027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2"/>
            <a:ext cx="455898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Michel  Pépé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Fleur  d’Amour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8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18.03.2024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7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4" y="287601"/>
            <a:ext cx="900835" cy="799113"/>
          </a:xfrm>
          <a:prstGeom prst="rect">
            <a:avLst/>
          </a:prstGeom>
        </p:spPr>
      </p:pic>
      <p:pic>
        <p:nvPicPr>
          <p:cNvPr id="20" name="Image 19" descr="artfichier_269913_8955356_20210410384754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31706" y="4140349"/>
            <a:ext cx="1635000" cy="1800000"/>
          </a:xfrm>
          <a:prstGeom prst="rect">
            <a:avLst/>
          </a:prstGeom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4966 0  C -0.04666 -0.02532  -0.04266 -0.04931  -0.03466 -0.04931  C -0.02566 -0.04931  -0.02266 -0.02532  -0.01966 0  C -0.01566 0.02799  -0.01266 0.05597  -0.00266 0.05597  C 0.00634 0.05597  0.00934 0.02799  0.01334 0  C 0.01534 -0.02532  0.01934 -0.04931  0.02834 -0.04931  C 0.03634 -0.04931  0.04034 -0.02532  0.04334 0  C 0.04634 0.02799  0.05034 0.05597  0.05934 0.05597  C 0.06834 0.05597  0.07534 0  0.07534 0  C 0.07834 -0.02532  0.08134 -0.04931  0.09034 -0.04931  C 0.09934 -0.04931  0.10234 -0.02532  0.10534 0  C 0.10934 0.02799  0.11234 0.05597  0.12234 0.05597  C 0.13134 0.05597  0.13434 0.02799  0.13734 0  C 0.14134 -0.02532  0.14434 -0.04931  0.15334 -0.04931  C 0.16134 -0.04931  0.16534 -0.02532  0.16834 0  C 0.17134 0.02799  0.17534 0.05597  0.18434 0.05597  C 0.19334 0.05597  0.19634 0.02799  0.20034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753</TotalTime>
  <Words>43</Words>
  <Application>Microsoft Office PowerPoint</Application>
  <PresentationFormat>Personnalisé</PresentationFormat>
  <Paragraphs>16</Paragraphs>
  <Slides>70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70</vt:i4>
      </vt:variant>
    </vt:vector>
  </HeadingPairs>
  <TitlesOfParts>
    <vt:vector size="72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164</cp:revision>
  <dcterms:created xsi:type="dcterms:W3CDTF">2020-05-12T17:47:43Z</dcterms:created>
  <dcterms:modified xsi:type="dcterms:W3CDTF">2024-03-18T17:35:58Z</dcterms:modified>
</cp:coreProperties>
</file>