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258" r:id="rId53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OXZ1P0xlMtjNDrxucCGsA==" hashData="fLwX5O+KQ3K3fUJ9vdqzSTQNeJ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548" y="-102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4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png"/><Relationship Id="rId4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440000"/>
            <a:ext cx="58326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Sublime  un instant  les chamois  du Hohneck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44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252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59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904000"/>
            <a:ext cx="1061048" cy="1260000"/>
          </a:xfrm>
          <a:prstGeom prst="rect">
            <a:avLst/>
          </a:prstGeom>
        </p:spPr>
      </p:pic>
      <p:pic>
        <p:nvPicPr>
          <p:cNvPr id="3074" name="Picture 2" descr="Lever de soleil et chamois au Hohneck - randoalsacevosg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14580" y="4968000"/>
            <a:ext cx="2210310" cy="1476000"/>
          </a:xfrm>
          <a:prstGeom prst="rect">
            <a:avLst/>
          </a:prstGeom>
          <a:noFill/>
        </p:spPr>
      </p:pic>
      <p:pic>
        <p:nvPicPr>
          <p:cNvPr id="10" name="Gheorghe Zamfir collection152 - 47 songs.wav">
            <a:hlinkClick r:id="" action="ppaction://media"/>
          </p:cNvPr>
          <p:cNvPicPr>
            <a:picLocks noRot="1" noChangeAspect="1"/>
          </p:cNvPicPr>
          <p:nvPr>
            <a:wavAudioFile r:embed="rId1" name="Gheorghe Zamfir collection152 - 47 songs.wav"/>
          </p:nvPr>
        </p:nvPicPr>
        <p:blipFill>
          <a:blip r:embed="rId6" cstate="print"/>
          <a:stretch>
            <a:fillRect/>
          </a:stretch>
        </p:blipFill>
        <p:spPr>
          <a:xfrm>
            <a:off x="4978400" y="36988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7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7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7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194675_10229038777582578_55486011867720256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70465" y="0"/>
            <a:ext cx="5320670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316189_10229038778502601_13708166049856057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000" y="0"/>
            <a:ext cx="530622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301990_10229038790982913_1139270765772443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612000"/>
            <a:ext cx="10260000" cy="6489450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304990_10229038781022664_7096457866150298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252000"/>
            <a:ext cx="10260000" cy="7194825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309384_10229038779502626_1356795235611288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6598462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316189_10229038778502601_13708166049856057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000" y="138"/>
            <a:ext cx="530613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397889_10229041438729105_36272644494654292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36232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407570_10229038778622604_5759000871975986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8000" y="0"/>
            <a:ext cx="4636846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2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455358_10229038780422649_8620366404268620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1188000"/>
            <a:ext cx="10260000" cy="532237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78872" y="6984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94296" y="6444357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2023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80000" y="180000"/>
            <a:ext cx="4946170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Greatest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Hits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-2520000">
            <a:off x="1512000" y="3600000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122688" y="7020421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15.03.2024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000" y="6660000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400000">
            <a:off x="-36000" y="1800000"/>
            <a:ext cx="2703865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54536" y="6084317"/>
            <a:ext cx="1080000" cy="1080000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7579072" y="2267893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757</TotalTime>
  <Words>29</Words>
  <Application>Microsoft Office PowerPoint</Application>
  <PresentationFormat>Personnalisé</PresentationFormat>
  <Paragraphs>9</Paragraphs>
  <Slides>51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51</vt:i4>
      </vt:variant>
    </vt:vector>
  </HeadingPairs>
  <TitlesOfParts>
    <vt:vector size="5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121</cp:revision>
  <dcterms:created xsi:type="dcterms:W3CDTF">2020-05-12T17:47:43Z</dcterms:created>
  <dcterms:modified xsi:type="dcterms:W3CDTF">2024-03-18T08:26:59Z</dcterms:modified>
</cp:coreProperties>
</file>