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54" r:id="rId3"/>
    <p:sldId id="355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363" r:id="rId12"/>
    <p:sldId id="364" r:id="rId13"/>
    <p:sldId id="36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3" r:id="rId22"/>
    <p:sldId id="374" r:id="rId23"/>
    <p:sldId id="375" r:id="rId24"/>
    <p:sldId id="376" r:id="rId25"/>
    <p:sldId id="377" r:id="rId26"/>
    <p:sldId id="378" r:id="rId27"/>
    <p:sldId id="379" r:id="rId28"/>
    <p:sldId id="380" r:id="rId29"/>
    <p:sldId id="381" r:id="rId30"/>
    <p:sldId id="382" r:id="rId31"/>
    <p:sldId id="383" r:id="rId32"/>
    <p:sldId id="384" r:id="rId33"/>
    <p:sldId id="385" r:id="rId34"/>
    <p:sldId id="386" r:id="rId35"/>
    <p:sldId id="387" r:id="rId36"/>
    <p:sldId id="388" r:id="rId37"/>
    <p:sldId id="389" r:id="rId38"/>
    <p:sldId id="390" r:id="rId39"/>
    <p:sldId id="391" r:id="rId40"/>
    <p:sldId id="392" r:id="rId41"/>
    <p:sldId id="393" r:id="rId42"/>
    <p:sldId id="394" r:id="rId43"/>
    <p:sldId id="395" r:id="rId44"/>
    <p:sldId id="396" r:id="rId45"/>
    <p:sldId id="397" r:id="rId46"/>
    <p:sldId id="398" r:id="rId47"/>
    <p:sldId id="399" r:id="rId48"/>
    <p:sldId id="400" r:id="rId49"/>
    <p:sldId id="401" r:id="rId50"/>
    <p:sldId id="402" r:id="rId51"/>
    <p:sldId id="403" r:id="rId52"/>
    <p:sldId id="404" r:id="rId53"/>
    <p:sldId id="405" r:id="rId54"/>
    <p:sldId id="406" r:id="rId55"/>
    <p:sldId id="407" r:id="rId56"/>
    <p:sldId id="408" r:id="rId57"/>
    <p:sldId id="409" r:id="rId58"/>
    <p:sldId id="410" r:id="rId59"/>
    <p:sldId id="412" r:id="rId60"/>
    <p:sldId id="302" r:id="rId61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GcBBs2GL65Pmxce93OP0w==" hashData="6JbqXKCKX3hcN43TQF2MBoQCVB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8" y="1596143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360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40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6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6" y="611230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6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8" y="273940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cover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cover dir="r"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3940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143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71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4" y="6340167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88" y="6340167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slow" advTm="4000">
    <p:cover dir="r"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216003" y="251917"/>
            <a:ext cx="4847530" cy="1833674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5652517"/>
            <a:ext cx="10271125" cy="1188021"/>
          </a:xfrm>
          <a:prstGeom prst="rect">
            <a:avLst/>
          </a:prstGeom>
          <a:noFill/>
        </p:spPr>
        <p:txBody>
          <a:bodyPr wrap="none" lIns="91335" tIns="45668" rIns="91335" bIns="45668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 Palatinat </a:t>
            </a:r>
            <a:r>
              <a:rPr lang="fr-FR" sz="5900" dirty="0" err="1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Annweiler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 </a:t>
            </a:r>
            <a:r>
              <a:rPr lang="fr-FR" sz="5900" dirty="0" err="1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am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 </a:t>
            </a:r>
            <a:r>
              <a:rPr lang="fr-FR" sz="5900" dirty="0" err="1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Trifels</a:t>
            </a:r>
            <a:r>
              <a:rPr lang="fr-FR" sz="5900" dirty="0" smtClean="0">
                <a:ln w="47625">
                  <a:solidFill>
                    <a:schemeClr val="tx1"/>
                  </a:solidFill>
                </a:ln>
                <a:solidFill>
                  <a:srgbClr val="38D43C"/>
                </a:solidFill>
                <a:latin typeface="Broadway" pitchFamily="82" charset="0"/>
              </a:rPr>
              <a:t> </a:t>
            </a:r>
            <a:endParaRPr lang="fr-FR" sz="5900" dirty="0">
              <a:ln w="47625">
                <a:solidFill>
                  <a:schemeClr val="tx1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719737" y="0"/>
            <a:ext cx="3551387" cy="2092883"/>
          </a:xfrm>
          <a:prstGeom prst="rect">
            <a:avLst/>
          </a:prstGeom>
        </p:spPr>
        <p:txBody>
          <a:bodyPr wrap="square" lIns="121923" tIns="60961" rIns="121923" bIns="60961">
            <a:spAutoFit/>
          </a:bodyPr>
          <a:lstStyle/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</a:t>
            </a:r>
          </a:p>
          <a:p>
            <a:pPr algn="ctr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44000" y="2412157"/>
            <a:ext cx="1802606" cy="1477222"/>
          </a:xfrm>
          <a:prstGeom prst="rect">
            <a:avLst/>
          </a:prstGeom>
          <a:noFill/>
        </p:spPr>
        <p:txBody>
          <a:bodyPr wrap="square" lIns="91335" tIns="45668" rIns="91335" bIns="45668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 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60000">
            <a:off x="7844502" y="3456000"/>
            <a:ext cx="198169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4500000"/>
            <a:ext cx="1027112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47625">
                  <a:gradFill>
                    <a:gsLst>
                      <a:gs pos="0">
                        <a:srgbClr val="D6B19C"/>
                      </a:gs>
                      <a:gs pos="30000">
                        <a:srgbClr val="D49E6C"/>
                      </a:gs>
                      <a:gs pos="70000">
                        <a:srgbClr val="A65528"/>
                      </a:gs>
                      <a:gs pos="100000">
                        <a:srgbClr val="663012"/>
                      </a:gs>
                    </a:gsLst>
                    <a:lin ang="5400000" scaled="0"/>
                  </a:gradFill>
                </a:ln>
                <a:latin typeface="Broadway" pitchFamily="82" charset="0"/>
              </a:rPr>
              <a:t>Balade</a:t>
            </a:r>
            <a:endParaRPr lang="fr-FR" sz="4000" dirty="0">
              <a:ln w="47625">
                <a:gradFill>
                  <a:gsLst>
                    <a:gs pos="0">
                      <a:srgbClr val="D6B19C"/>
                    </a:gs>
                    <a:gs pos="30000">
                      <a:srgbClr val="D49E6C"/>
                    </a:gs>
                    <a:gs pos="70000">
                      <a:srgbClr val="A65528"/>
                    </a:gs>
                    <a:gs pos="100000">
                      <a:srgbClr val="663012"/>
                    </a:gs>
                  </a:gsLst>
                  <a:lin ang="5400000" scaled="0"/>
                </a:gradFill>
              </a:ln>
            </a:endParaRPr>
          </a:p>
        </p:txBody>
      </p:sp>
      <p:pic>
        <p:nvPicPr>
          <p:cNvPr id="9" name="Gheorghe Zamfir collection22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22 - 47 songs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4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4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4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205962_955766866118842_2338323968626841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300484_955766986118830_7549679349258993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46356_955764182785777_16451588634124353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65233_955764132785782_7937893987843728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080384_955764702785725_55261679795611897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1793_955764392785756_24419368692092171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3163749" cy="6840538"/>
          </a:xfrm>
          <a:prstGeom prst="rect">
            <a:avLst/>
          </a:prstGeom>
        </p:spPr>
      </p:pic>
      <p:pic>
        <p:nvPicPr>
          <p:cNvPr id="3" name="Image 2" descr="431481839_955764882785707_35360716729090341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00" y="0"/>
            <a:ext cx="3163749" cy="6840538"/>
          </a:xfrm>
          <a:prstGeom prst="rect">
            <a:avLst/>
          </a:prstGeom>
        </p:spPr>
      </p:pic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99858" y="6469063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1836_955764936119035_18349356712623274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07023_955765039452358_1091606870737481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1572_955765266119002_13686620258420788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5909_955764686119060_45722187044372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16576_955765109452351_6337823319482123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29507_955763612785834_39191262224551048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37974_955764832785712_56799118237751001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54095_955764609452401_16023070888905306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3275_955764766119052_25912116283487836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3283_955765222785673_1827930061623816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5977_955764819452380_4550145948519731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68260_955764042785791_79178485639594804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0595_955764539452408_2256826735066862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0856_955765186119010_77641944902488711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3108_955764262785769_19093709255078584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6414_955764199452442_9115832315252146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77922_955764956119033_8945241680156574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186506_955764752785720_44211495701241206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02779_955764409452421_15675602399012648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11896_955764456119083_14490443604224576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15709_955764329452429_12907721277518187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  <p:sp>
        <p:nvSpPr>
          <p:cNvPr id="3" name="Ellipse 2"/>
          <p:cNvSpPr>
            <a:spLocks noChangeAspect="1"/>
          </p:cNvSpPr>
          <p:nvPr/>
        </p:nvSpPr>
        <p:spPr>
          <a:xfrm>
            <a:off x="4572000" y="3456000"/>
            <a:ext cx="324000" cy="324000"/>
          </a:xfrm>
          <a:prstGeom prst="ellipse">
            <a:avLst/>
          </a:prstGeom>
          <a:blipFill dpi="0" rotWithShape="1">
            <a:blip r:embed="rId3" cstate="print">
              <a:alphaModFix amt="7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47670_955764116119117_69619940413402038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2076_955765079452354_72618881946273017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66070_955764596119069_2002822122719335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273597_955765302785665_23797976626123462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450460_955764252785770_28677354634738265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02886_955764899452372_25886793873751491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02546_955767206118808_25993833658619539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11646_955767022785493_6349291510913447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14199_955767096118819_28759605682240511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33814_955767136118815_7583749035731926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538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40164_955767069452155_3046430512177775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lipse 2"/>
          <p:cNvSpPr>
            <a:spLocks noChangeAspect="1"/>
          </p:cNvSpPr>
          <p:nvPr/>
        </p:nvSpPr>
        <p:spPr>
          <a:xfrm>
            <a:off x="4752000" y="2988000"/>
            <a:ext cx="324000" cy="324000"/>
          </a:xfrm>
          <a:prstGeom prst="ellipse">
            <a:avLst/>
          </a:prstGeom>
          <a:blipFill dpi="0" rotWithShape="1">
            <a:blip r:embed="rId3" cstate="print">
              <a:alphaModFix amt="7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5799_955767186118810_35503386218207043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8574_955767332785462_54221973876218683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8576_955767032785492_8948270671592915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69627_955767219452140_40952889944154661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77228_955767122785483_70932338454925799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389537_955766799452182_23340071500274026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2406014_955766936118835_2148665741276189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5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cover dir="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cover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2022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60000" y="3888000"/>
            <a:ext cx="4558988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Gheorghe  Zamfir Best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songs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15.03.2024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5927650" y="3636293"/>
            <a:ext cx="2366996" cy="180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9459E-7 3.96752E-6 C 0.00294 -0.02529 0.00695 -0.04919 0.01499 -0.04919 C 0.02396 -0.04919 0.02689 -0.02529 0.02998 3.96752E-6 C 0.034 0.02807 0.03694 0.05591 0.04699 0.05591 C 0.05595 0.05591 0.05889 0.02807 0.06291 3.96752E-6 C 0.06491 -0.02529 0.06893 -0.04919 0.0779 -0.04919 C 0.08593 -0.04919 0.08995 -0.02529 0.09289 3.96752E-6 C 0.09583 0.02807 0.09984 0.05591 0.10881 0.05591 C 0.11808 0.05591 0.12504 3.96752E-6 0.12504 0.00023 C 0.12797 -0.02529 0.13091 -0.04919 0.14003 -0.04919 C 0.14899 -0.04919 0.15193 -0.02529 0.15502 3.96752E-6 C 0.15889 0.02807 0.16198 0.05591 0.17187 0.05591 C 0.18099 0.05591 0.18393 0.02807 0.18686 3.96752E-6 C 0.19088 -0.02529 0.19397 -0.04919 0.20294 -0.04919 C 0.21082 -0.04919 0.21484 -0.02529 0.21793 3.96752E-6 C 0.22087 0.02807 0.22488 0.05591 0.23385 0.05591 C 0.24281 0.05591 0.2459 0.02807 0.24992 3.96752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4905 0.00046  C -0.04605 -0.02486  -0.04205 -0.04885  -0.03405 -0.04885  C -0.02505 -0.04885  -0.02205 -0.02486  -0.01905 0.00046  C -0.01505 0.02845  -0.01205 0.05643  -0.00205 0.05643  C 0.00695 0.05643  0.00995 0.02845  0.01395 0.00046  C 0.01595 -0.02486  0.01995 -0.04885  0.02895 -0.04885  C 0.03695 -0.04885  0.04095 -0.02486  0.04395 0.00046  C 0.04695 0.02845  0.05095 0.05643  0.05995 0.05643  C 0.06895 0.05643  0.07595 0.00046  0.07595 0.00046  C 0.07895 -0.02486  0.08195 -0.04885  0.09095 -0.04885  C 0.09995 -0.04885  0.10295 -0.02486  0.10595 0.00046  C 0.10995 0.02845  0.11295 0.05643  0.12295 0.05643  C 0.13195 0.05643  0.13495 0.02845  0.13795 0.00046  C 0.14195 -0.02486  0.14495 -0.04885  0.15395 -0.04885  C 0.16195 -0.04885  0.16595 -0.02486  0.16895 0.00046  C 0.17195 0.02845  0.17595 0.05643  0.18495 0.05643  C 0.19395 0.05643  0.19695 0.02845  0.20095 0.00046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688</TotalTime>
  <Words>41</Words>
  <Application>Microsoft Office PowerPoint</Application>
  <PresentationFormat>Personnalisé</PresentationFormat>
  <Paragraphs>12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1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128</cp:revision>
  <dcterms:created xsi:type="dcterms:W3CDTF">2020-05-12T17:47:43Z</dcterms:created>
  <dcterms:modified xsi:type="dcterms:W3CDTF">2024-03-18T08:25:34Z</dcterms:modified>
</cp:coreProperties>
</file>