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04" r:id="rId2"/>
  </p:sldMasterIdLst>
  <p:sldIdLst>
    <p:sldId id="319" r:id="rId3"/>
    <p:sldId id="320" r:id="rId4"/>
    <p:sldId id="321" r:id="rId5"/>
    <p:sldId id="322" r:id="rId6"/>
    <p:sldId id="323" r:id="rId7"/>
    <p:sldId id="324" r:id="rId8"/>
    <p:sldId id="325" r:id="rId9"/>
    <p:sldId id="326" r:id="rId10"/>
    <p:sldId id="327" r:id="rId11"/>
    <p:sldId id="328" r:id="rId12"/>
    <p:sldId id="329" r:id="rId13"/>
    <p:sldId id="330" r:id="rId14"/>
    <p:sldId id="331" r:id="rId15"/>
    <p:sldId id="332" r:id="rId16"/>
    <p:sldId id="333" r:id="rId17"/>
    <p:sldId id="334" r:id="rId18"/>
    <p:sldId id="335" r:id="rId19"/>
    <p:sldId id="336" r:id="rId20"/>
    <p:sldId id="337" r:id="rId21"/>
    <p:sldId id="341" r:id="rId22"/>
    <p:sldId id="342" r:id="rId23"/>
    <p:sldId id="346" r:id="rId24"/>
    <p:sldId id="340" r:id="rId25"/>
    <p:sldId id="348" r:id="rId26"/>
    <p:sldId id="343" r:id="rId27"/>
    <p:sldId id="353" r:id="rId28"/>
    <p:sldId id="356" r:id="rId29"/>
    <p:sldId id="363" r:id="rId30"/>
    <p:sldId id="360" r:id="rId31"/>
    <p:sldId id="366" r:id="rId32"/>
    <p:sldId id="359" r:id="rId33"/>
    <p:sldId id="367" r:id="rId34"/>
    <p:sldId id="361" r:id="rId35"/>
    <p:sldId id="347" r:id="rId36"/>
    <p:sldId id="345" r:id="rId37"/>
    <p:sldId id="355" r:id="rId38"/>
    <p:sldId id="344" r:id="rId39"/>
    <p:sldId id="365" r:id="rId40"/>
    <p:sldId id="349" r:id="rId41"/>
    <p:sldId id="351" r:id="rId42"/>
    <p:sldId id="352" r:id="rId43"/>
    <p:sldId id="354" r:id="rId44"/>
    <p:sldId id="357" r:id="rId45"/>
    <p:sldId id="364" r:id="rId46"/>
    <p:sldId id="371" r:id="rId47"/>
    <p:sldId id="373" r:id="rId48"/>
    <p:sldId id="368" r:id="rId49"/>
    <p:sldId id="372" r:id="rId50"/>
    <p:sldId id="369" r:id="rId51"/>
    <p:sldId id="374" r:id="rId52"/>
    <p:sldId id="375" r:id="rId53"/>
    <p:sldId id="376" r:id="rId54"/>
    <p:sldId id="378" r:id="rId55"/>
    <p:sldId id="377" r:id="rId56"/>
    <p:sldId id="338" r:id="rId57"/>
    <p:sldId id="339" r:id="rId58"/>
    <p:sldId id="350" r:id="rId59"/>
    <p:sldId id="358" r:id="rId60"/>
    <p:sldId id="362" r:id="rId61"/>
    <p:sldId id="370" r:id="rId62"/>
    <p:sldId id="379" r:id="rId63"/>
    <p:sldId id="302" r:id="rId64"/>
  </p:sldIdLst>
  <p:sldSz cx="10271125" cy="6840538"/>
  <p:notesSz cx="6858000" cy="9144000"/>
  <p:defaultTextStyle>
    <a:defPPr>
      <a:defRPr lang="fr-FR"/>
    </a:defPPr>
    <a:lvl1pPr marL="0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594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917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76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8356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294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753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212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671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6HKTuecg72D2DJWF7v9pA==" hashData="Om5MB/6LADQmEvpKX09Q8hyVTJ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34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74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82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8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7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2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6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1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1" y="2899316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5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1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7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83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9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75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2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67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214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29" y="1596214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28" y="1531209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28" y="2169339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9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9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429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13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38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303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594" indent="0">
              <a:buNone/>
              <a:defRPr sz="3300"/>
            </a:lvl2pPr>
            <a:lvl3pPr marL="1089179" indent="0">
              <a:buNone/>
              <a:defRPr sz="2900"/>
            </a:lvl3pPr>
            <a:lvl4pPr marL="1633768" indent="0">
              <a:buNone/>
              <a:defRPr sz="2400"/>
            </a:lvl4pPr>
            <a:lvl5pPr marL="2178356" indent="0">
              <a:buNone/>
              <a:defRPr sz="2400"/>
            </a:lvl5pPr>
            <a:lvl6pPr marL="2722947" indent="0">
              <a:buNone/>
              <a:defRPr sz="2400"/>
            </a:lvl6pPr>
            <a:lvl7pPr marL="3267539" indent="0">
              <a:buNone/>
              <a:defRPr sz="2400"/>
            </a:lvl7pPr>
            <a:lvl8pPr marL="3812127" indent="0">
              <a:buNone/>
              <a:defRPr sz="2400"/>
            </a:lvl8pPr>
            <a:lvl9pPr marL="435671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76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639" y="273944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28" y="273944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23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82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8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7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2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6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1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1" y="2899316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5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1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7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83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9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75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2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67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163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78" y="1596163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9" y="1531209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79" y="2169339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9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9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95" y="272379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62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95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35" y="478838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35" y="611252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594" indent="0">
              <a:buNone/>
              <a:defRPr sz="3300"/>
            </a:lvl2pPr>
            <a:lvl3pPr marL="1089179" indent="0">
              <a:buNone/>
              <a:defRPr sz="2900"/>
            </a:lvl3pPr>
            <a:lvl4pPr marL="1633768" indent="0">
              <a:buNone/>
              <a:defRPr sz="2400"/>
            </a:lvl4pPr>
            <a:lvl5pPr marL="2178356" indent="0">
              <a:buNone/>
              <a:defRPr sz="2400"/>
            </a:lvl5pPr>
            <a:lvl6pPr marL="2722947" indent="0">
              <a:buNone/>
              <a:defRPr sz="2400"/>
            </a:lvl6pPr>
            <a:lvl7pPr marL="3267539" indent="0">
              <a:buNone/>
              <a:defRPr sz="2400"/>
            </a:lvl7pPr>
            <a:lvl8pPr marL="3812127" indent="0">
              <a:buNone/>
              <a:defRPr sz="2400"/>
            </a:lvl8pPr>
            <a:lvl9pPr marL="435671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35" y="5353676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588" y="273944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77" y="273944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70" y="274015"/>
            <a:ext cx="9244013" cy="1140091"/>
          </a:xfrm>
          <a:prstGeom prst="rect">
            <a:avLst/>
          </a:prstGeom>
        </p:spPr>
        <p:txBody>
          <a:bodyPr vert="horz" lIns="108917" tIns="54455" rIns="108917" bIns="5445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0" y="1596214"/>
            <a:ext cx="9244013" cy="4514439"/>
          </a:xfrm>
          <a:prstGeom prst="rect">
            <a:avLst/>
          </a:prstGeom>
        </p:spPr>
        <p:txBody>
          <a:bodyPr vert="horz" lIns="108917" tIns="54455" rIns="108917" bIns="5445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643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74" y="6340169"/>
            <a:ext cx="3252523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060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91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449" indent="-408449" algn="l" defTabSz="10891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957" indent="-340370" algn="l" defTabSz="10891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47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6062" indent="-272301" algn="l" defTabSz="10891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0651" indent="-272301" algn="l" defTabSz="10891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5249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983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4422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9011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594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17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76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8356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94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753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212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671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70" y="273964"/>
            <a:ext cx="9244013" cy="1140091"/>
          </a:xfrm>
          <a:prstGeom prst="rect">
            <a:avLst/>
          </a:prstGeom>
        </p:spPr>
        <p:txBody>
          <a:bodyPr vert="horz" lIns="108917" tIns="54455" rIns="108917" bIns="5445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0" y="1596163"/>
            <a:ext cx="9244013" cy="4514439"/>
          </a:xfrm>
          <a:prstGeom prst="rect">
            <a:avLst/>
          </a:prstGeom>
        </p:spPr>
        <p:txBody>
          <a:bodyPr vert="horz" lIns="108917" tIns="54455" rIns="108917" bIns="5445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92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23" y="6340169"/>
            <a:ext cx="3252523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009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 spd="med" advTm="6000">
    <p:random/>
  </p:transition>
  <p:txStyles>
    <p:titleStyle>
      <a:lvl1pPr algn="ctr" defTabSz="10891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449" indent="-408449" algn="l" defTabSz="10891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957" indent="-340370" algn="l" defTabSz="10891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47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6062" indent="-272301" algn="l" defTabSz="10891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0651" indent="-272301" algn="l" defTabSz="10891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5249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983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4422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9011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594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17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76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8356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94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753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212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671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gif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1320000">
            <a:off x="108100" y="191787"/>
            <a:ext cx="6988441" cy="5433975"/>
          </a:xfrm>
          <a:prstGeom prst="rect">
            <a:avLst/>
          </a:prstGeom>
          <a:noFill/>
        </p:spPr>
        <p:txBody>
          <a:bodyPr wrap="none" lIns="91335" tIns="45668" rIns="91335" bIns="45668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-2880000">
            <a:off x="1980000" y="300449"/>
            <a:ext cx="7423457" cy="5760000"/>
          </a:xfrm>
          <a:prstGeom prst="rect">
            <a:avLst/>
          </a:prstGeom>
          <a:noFill/>
        </p:spPr>
        <p:txBody>
          <a:bodyPr wrap="none" lIns="91335" tIns="45668" rIns="91335" bIns="45668" rtlCol="0">
            <a:prstTxWarp prst="textArchDownPour">
              <a:avLst/>
            </a:prstTxWarp>
            <a:spAutoFit/>
          </a:bodyPr>
          <a:lstStyle/>
          <a:p>
            <a:r>
              <a:rPr lang="fr-FR" sz="5900" dirty="0" smtClean="0">
                <a:ln w="5080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Broadway" pitchFamily="82" charset="0"/>
              </a:rPr>
              <a:t>Cigognes</a:t>
            </a:r>
            <a:endParaRPr lang="fr-FR" sz="5900" dirty="0">
              <a:ln w="50800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>
                  <a:lumMod val="95000"/>
                </a:schemeClr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918441" y="5274152"/>
            <a:ext cx="3459991" cy="1600584"/>
          </a:xfrm>
          <a:prstGeom prst="rect">
            <a:avLst/>
          </a:prstGeom>
        </p:spPr>
        <p:txBody>
          <a:bodyPr wrap="square" lIns="121923" tIns="60961" rIns="121923" bIns="60961">
            <a:spAutoFit/>
          </a:bodyPr>
          <a:lstStyle/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Pour voir la beauté du paysage, il faut le regarder avec le cœur...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" y="4536000"/>
            <a:ext cx="3047329" cy="1938887"/>
          </a:xfrm>
          <a:prstGeom prst="rect">
            <a:avLst/>
          </a:prstGeom>
          <a:noFill/>
        </p:spPr>
        <p:txBody>
          <a:bodyPr wrap="square" lIns="91335" tIns="45668" rIns="91335" bIns="45668" rtlCol="0">
            <a:spAutoFit/>
          </a:bodyPr>
          <a:lstStyle/>
          <a:p>
            <a:pPr algn="ctr"/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</a:t>
            </a:r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différents  randonneurs</a:t>
            </a:r>
            <a:endParaRPr lang="fr-FR" sz="2400" b="1" dirty="0" smtClean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  <a:p>
            <a:pPr algn="ctr"/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</a:t>
            </a:r>
            <a:endParaRPr lang="fr-FR" sz="2400" b="1" dirty="0" smtClean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  <a:p>
            <a:pPr algn="ctr"/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du  </a:t>
            </a:r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partage</a:t>
            </a:r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8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79077" y="2589152"/>
            <a:ext cx="1981699" cy="1757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639618" y="2988000"/>
            <a:ext cx="673582" cy="10002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900" dirty="0" smtClean="0">
                <a:ln w="50800">
                  <a:solidFill>
                    <a:srgbClr val="FF0000"/>
                  </a:solidFill>
                </a:ln>
                <a:solidFill>
                  <a:prstClr val="white">
                    <a:lumMod val="95000"/>
                  </a:prstClr>
                </a:solidFill>
                <a:latin typeface="Broadway" pitchFamily="82" charset="0"/>
              </a:rPr>
              <a:t>1</a:t>
            </a:r>
            <a:endParaRPr lang="fr-FR" dirty="0">
              <a:ln w="50800">
                <a:solidFill>
                  <a:srgbClr val="FF0000"/>
                </a:solidFill>
              </a:ln>
            </a:endParaRPr>
          </a:p>
        </p:txBody>
      </p:sp>
      <p:pic>
        <p:nvPicPr>
          <p:cNvPr id="9" name="Michel Pépé  -  Rêve Magique1.wav">
            <a:hlinkClick r:id="" action="ppaction://media"/>
          </p:cNvPr>
          <p:cNvPicPr>
            <a:picLocks noRot="1" noChangeAspect="1"/>
          </p:cNvPicPr>
          <p:nvPr>
            <a:wavAudioFile r:embed="rId1" name="Michel Pépé  -  Rêve Magique1.wav"/>
          </p:nvPr>
        </p:nvPicPr>
        <p:blipFill>
          <a:blip r:embed="rId5" cstate="print"/>
          <a:stretch>
            <a:fillRect/>
          </a:stretch>
        </p:blipFill>
        <p:spPr>
          <a:xfrm>
            <a:off x="4983163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50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5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5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5000" b="-5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308650_1023471377767134_2222283467409397697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0623" y="0"/>
            <a:ext cx="4569879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split orient="vert"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99752_2621903374592600_14541809518137835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split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3097646_188111472342449_38478782987512053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63440" y="0"/>
            <a:ext cx="454424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3245192_2490384047877420_1784932238635302912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5383" y="0"/>
            <a:ext cx="4560359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7058055_1836850476459329_62833730304627179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109" y="0"/>
            <a:ext cx="4174906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7277818_2764178580365078_12479255756039782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7448873_2643894645720195_74400947994424770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38053" y="0"/>
            <a:ext cx="4995018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checke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7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2001292_10222001730772011_69888028631619338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7005" y="0"/>
            <a:ext cx="469711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3824523_546606226044439_46202588719344517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63477" y="0"/>
            <a:ext cx="5344170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5608393_2910818605701074_67791545143278960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8004085_3433722493324570_14696369843339264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strips dir="r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8437442_888248258253678_8152938076407070720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strip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7768283_1276980992507367_7793883195623079936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5293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strips dir="l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9441177_10222126522218237_5246046417394335744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9627" y="0"/>
            <a:ext cx="6291870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strips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4825110_3126338720813712_2964828315026675147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5293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723865_7711881785511619_28061301276959495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11096" y="0"/>
            <a:ext cx="6048933" cy="6840538"/>
          </a:xfrm>
          <a:prstGeom prst="rect">
            <a:avLst/>
          </a:prstGeom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6000" b="-8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2000" b="-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16" y="6027141"/>
            <a:ext cx="2192329" cy="768670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5" y="671084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016" tIns="60506" rIns="121016" bIns="60506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2019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67" y="3612007"/>
            <a:ext cx="4558988" cy="1414855"/>
          </a:xfrm>
          <a:prstGeom prst="rect">
            <a:avLst/>
          </a:prstGeom>
          <a:noFill/>
        </p:spPr>
        <p:txBody>
          <a:bodyPr wrap="square" lIns="121016" tIns="60506" rIns="121016" bIns="60506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Michel  Pépé </a:t>
            </a: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Rêve  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Magique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69" y="2653035"/>
            <a:ext cx="2051713" cy="768670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6856" y="671013"/>
            <a:ext cx="1129253" cy="353026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11.03.2024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58" y="5813410"/>
            <a:ext cx="177944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094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712" y="287396"/>
            <a:ext cx="900835" cy="799113"/>
          </a:xfrm>
          <a:prstGeom prst="rect">
            <a:avLst/>
          </a:prstGeom>
        </p:spPr>
      </p:pic>
      <p:pic>
        <p:nvPicPr>
          <p:cNvPr id="13" name="Image 12" descr="0c000008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44000" y="3672000"/>
            <a:ext cx="2400000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52  0.007 -0.05554  0.015 -0.05554  C 0.024 -0.05554  0.027 -0.02852  0.03 0  C 0.034 0.03152  0.037 0.06305  0.047 0.06305  C 0.056 0.06305  0.059 0.03152  0.063 0  C 0.065 -0.02852  0.069 -0.05554  0.078 -0.05554  C 0.086 -0.05554  0.09 -0.02852  0.093 0  C 0.096 0.03152  0.1 0.06305  0.109 0.06305  C 0.118 0.06305  0.125 0  0.125 0  C 0.128 -0.02852  0.131 -0.05554  0.14 -0.05554  C 0.149 -0.05554  0.152 -0.02852  0.155 0  C 0.159 0.03152  0.162 0.06305  0.172 0.06305  C 0.181 0.06305  0.184 0.03152  0.187 0  C 0.191 -0.02852  0.194 -0.05554  0.203 -0.05554  C 0.211 -0.05554  0.215 -0.02852  0.218 0  C 0.221 0.03152  0.225 0.06305  0.234 0.06305  C 0.243 0.06305  0.246 0.03152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4.85667E-6 C 0.00294 -0.02537 0.00696 -0.04929 0.01501 -0.04929 C 0.02399 -0.04929 0.02693 -0.02537 0.03002 4.85667E-6 C 0.03405 0.02804 0.03699 0.05588 0.04704 0.05588 C 0.05602 0.05588 0.05896 0.02804 0.06298 4.85667E-6 C 0.065 -0.02537 0.06902 -0.04929 0.07799 -0.04929 C 0.08604 -0.04929 0.09007 -0.02537 0.09301 4.85667E-6 C 0.09595 0.02804 0.09997 0.05588 0.10895 0.05588 C 0.11808 0.05588 0.12504 4.85667E-6 0.12504 0.0002 C 0.12798 -0.02537 0.13107 -0.04929 0.14005 -0.04929 C 0.14903 -0.04929 0.15197 -0.02537 0.15506 4.85667E-6 C 0.15893 0.02804 0.16202 0.05588 0.17193 0.05588 C 0.18106 0.05588 0.184 0.02804 0.18694 4.85667E-6 C 0.19096 -0.02537 0.19406 -0.04929 0.20303 -0.04929 C 0.21093 -0.04929 0.21495 -0.02537 0.21804 4.85667E-6 C 0.22098 0.02804 0.22501 0.05588 0.23398 0.05588 C 0.24296 0.05588 0.24605 0.02804 0.25008 4.85667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95672E-6 3.7355E-6 C 0.00293 -0.02529 0.00695 -0.04942 0.01499 -0.04942 C 0.02395 -0.04942 0.02689 -0.02529 0.02998 3.7355E-6 C 0.034 0.02807 0.03694 0.05591 0.04698 0.05591 C 0.05595 0.05591 0.05888 0.02807 0.0629 3.7355E-6 C 0.06491 -0.02529 0.06893 -0.04942 0.07789 -0.04942 C 0.08593 -0.04942 0.08995 -0.02529 0.09289 3.7355E-6 C 0.09598 0.02807 0.09984 0.05591 0.10896 0.05591 C 0.11792 0.05591 0.12488 3.7355E-6 0.12488 0.00023 C 0.12782 -0.02529 0.13091 -0.04942 0.13987 -0.04942 C 0.14884 -0.04942 0.15193 -0.02529 0.15486 3.7355E-6 C 0.15888 0.02807 0.16182 0.05591 0.17187 0.05591 C 0.18083 0.05591 0.18392 0.02807 0.18686 3.7355E-6 C 0.19088 -0.02529 0.19381 -0.04942 0.20278 -0.04942 C 0.21082 -0.04942 0.21483 -0.02529 0.21777 3.7355E-6 C 0.22086 0.02807 0.22488 0.05591 0.23384 0.05591 C 0.24281 0.05591 0.24575 0.02807 0.24976 3.7355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9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699</TotalTime>
  <Words>38</Words>
  <Application>Microsoft Office PowerPoint</Application>
  <PresentationFormat>Personnalisé</PresentationFormat>
  <Paragraphs>13</Paragraphs>
  <Slides>62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62</vt:i4>
      </vt:variant>
    </vt:vector>
  </HeadingPairs>
  <TitlesOfParts>
    <vt:vector size="64" baseType="lpstr">
      <vt:lpstr>1_Thème Office</vt:lpstr>
      <vt:lpstr>9_Thème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116</cp:revision>
  <dcterms:created xsi:type="dcterms:W3CDTF">2020-05-12T17:47:43Z</dcterms:created>
  <dcterms:modified xsi:type="dcterms:W3CDTF">2024-03-11T16:58:20Z</dcterms:modified>
</cp:coreProperties>
</file>