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47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oATGyQtnY+uC+QtZzpWmw==" hashData="qCGN0BZ7qalIFjt9lFlupvUi6k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9B69"/>
    <a:srgbClr val="CC9700"/>
    <a:srgbClr val="FF4F4F"/>
    <a:srgbClr val="FF9BE5"/>
    <a:srgbClr val="FF69D8"/>
    <a:srgbClr val="9E0075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386" autoAdjust="0"/>
    <p:restoredTop sz="94660" autoAdjust="0"/>
  </p:normalViewPr>
  <p:slideViewPr>
    <p:cSldViewPr>
      <p:cViewPr>
        <p:scale>
          <a:sx n="60" d="100"/>
          <a:sy n="60" d="100"/>
        </p:scale>
        <p:origin x="-1992" y="-6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A91D3DC-57F7-464E-818F-6414C6A44436}" type="datetimeFigureOut">
              <a:rPr lang="fr-FR"/>
              <a:pPr>
                <a:defRPr/>
              </a:pPr>
              <a:t>19/03/2024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01B6B8C-5773-4830-913A-C7535241B56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50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131FB5F-3165-4376-B1E8-2C98AE95F72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FAD5D52-E810-4DAA-8CF6-0C87D1731E0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CE36E88-4ED2-41EC-BE3D-9B19EC2BB68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BF37D3-151C-4458-9E47-CD9BD6690C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0058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AAE5A-05FB-469A-9673-9A6561D791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6290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F380CC-589B-4CB2-A178-B3B2623CA3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9515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8AF5C5-E470-4AC4-8E7D-EDA92236AA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4693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44F35-0DEE-46FA-B56B-C478F0E857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496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CBA8F8-1A32-4424-9B55-2B90C731FD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305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158C72-D74E-430C-940B-39D08CD8D8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5899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63B51-488D-4386-9014-88DD8CAB81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4386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CC631-791C-4569-B162-837145521E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6916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8FAC7A-FE1C-4CB2-8FC2-3FE86B1157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06501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AB2830-10BD-4F74-9875-B88A3832CE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4565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accent4">
                <a:lumMod val="10000"/>
              </a:schemeClr>
            </a:gs>
            <a:gs pos="93667">
              <a:schemeClr val="accent4">
                <a:lumMod val="10000"/>
              </a:schemeClr>
            </a:gs>
            <a:gs pos="88000">
              <a:schemeClr val="accent4">
                <a:lumMod val="10000"/>
              </a:schemeClr>
            </a:gs>
            <a:gs pos="77000">
              <a:srgbClr val="CD9B69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49BB9F7-3B91-4289-8B80-92F8202E1D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openxmlformats.org/officeDocument/2006/relationships/image" Target="../media/image22.png"/><Relationship Id="rId26" Type="http://schemas.openxmlformats.org/officeDocument/2006/relationships/image" Target="../media/image28.jpeg"/><Relationship Id="rId39" Type="http://schemas.openxmlformats.org/officeDocument/2006/relationships/audio" Target="../media/audio9.wav"/><Relationship Id="rId21" Type="http://schemas.openxmlformats.org/officeDocument/2006/relationships/image" Target="../media/image24.png"/><Relationship Id="rId34" Type="http://schemas.openxmlformats.org/officeDocument/2006/relationships/image" Target="../media/image32.jpeg"/><Relationship Id="rId42" Type="http://schemas.openxmlformats.org/officeDocument/2006/relationships/image" Target="../media/image36.jpeg"/><Relationship Id="rId47" Type="http://schemas.openxmlformats.org/officeDocument/2006/relationships/audio" Target="../media/audio13.wav"/><Relationship Id="rId50" Type="http://schemas.openxmlformats.org/officeDocument/2006/relationships/image" Target="../media/image40.jpeg"/><Relationship Id="rId55" Type="http://schemas.openxmlformats.org/officeDocument/2006/relationships/audio" Target="../media/audio17.wav"/><Relationship Id="rId63" Type="http://schemas.openxmlformats.org/officeDocument/2006/relationships/image" Target="../media/image48.jpeg"/><Relationship Id="rId68" Type="http://schemas.openxmlformats.org/officeDocument/2006/relationships/image" Target="../media/image52.png"/><Relationship Id="rId76" Type="http://schemas.openxmlformats.org/officeDocument/2006/relationships/image" Target="../media/image59.png"/><Relationship Id="rId7" Type="http://schemas.openxmlformats.org/officeDocument/2006/relationships/image" Target="../media/image13.gif"/><Relationship Id="rId71" Type="http://schemas.microsoft.com/office/2007/relationships/hdphoto" Target="../media/hdphoto6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audio" Target="../media/audio5.wav"/><Relationship Id="rId11" Type="http://schemas.openxmlformats.org/officeDocument/2006/relationships/image" Target="../media/image17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audio" Target="../media/audio8.wav"/><Relationship Id="rId40" Type="http://schemas.openxmlformats.org/officeDocument/2006/relationships/image" Target="../media/image35.jpeg"/><Relationship Id="rId45" Type="http://schemas.openxmlformats.org/officeDocument/2006/relationships/audio" Target="../media/audio12.wav"/><Relationship Id="rId53" Type="http://schemas.openxmlformats.org/officeDocument/2006/relationships/audio" Target="../media/audio16.wav"/><Relationship Id="rId58" Type="http://schemas.openxmlformats.org/officeDocument/2006/relationships/image" Target="../media/image44.jpeg"/><Relationship Id="rId66" Type="http://schemas.openxmlformats.org/officeDocument/2006/relationships/image" Target="../media/image50.png"/><Relationship Id="rId74" Type="http://schemas.openxmlformats.org/officeDocument/2006/relationships/image" Target="../media/image57.gif"/><Relationship Id="rId79" Type="http://schemas.openxmlformats.org/officeDocument/2006/relationships/image" Target="../media/image61.png"/><Relationship Id="rId5" Type="http://schemas.microsoft.com/office/2007/relationships/hdphoto" Target="../media/hdphoto1.wdp"/><Relationship Id="rId61" Type="http://schemas.openxmlformats.org/officeDocument/2006/relationships/image" Target="../media/image46.gif"/><Relationship Id="rId10" Type="http://schemas.openxmlformats.org/officeDocument/2006/relationships/image" Target="../media/image16.jpeg"/><Relationship Id="rId19" Type="http://schemas.microsoft.com/office/2007/relationships/hdphoto" Target="../media/hdphoto4.wdp"/><Relationship Id="rId31" Type="http://schemas.openxmlformats.org/officeDocument/2006/relationships/audio" Target="../media/audio6.wav"/><Relationship Id="rId44" Type="http://schemas.openxmlformats.org/officeDocument/2006/relationships/image" Target="../media/image37.jpeg"/><Relationship Id="rId52" Type="http://schemas.openxmlformats.org/officeDocument/2006/relationships/image" Target="../media/image41.jpeg"/><Relationship Id="rId60" Type="http://schemas.openxmlformats.org/officeDocument/2006/relationships/image" Target="../media/image45.jpeg"/><Relationship Id="rId65" Type="http://schemas.microsoft.com/office/2007/relationships/hdphoto" Target="../media/hdphoto5.wdp"/><Relationship Id="rId73" Type="http://schemas.openxmlformats.org/officeDocument/2006/relationships/image" Target="../media/image56.gif"/><Relationship Id="rId78" Type="http://schemas.openxmlformats.org/officeDocument/2006/relationships/image" Target="../media/image3.gif"/><Relationship Id="rId81" Type="http://schemas.openxmlformats.org/officeDocument/2006/relationships/image" Target="../media/image62.jpeg"/><Relationship Id="rId4" Type="http://schemas.openxmlformats.org/officeDocument/2006/relationships/image" Target="../media/image12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Relationship Id="rId22" Type="http://schemas.openxmlformats.org/officeDocument/2006/relationships/image" Target="../media/image25.png"/><Relationship Id="rId27" Type="http://schemas.openxmlformats.org/officeDocument/2006/relationships/audio" Target="../media/audio4.wav"/><Relationship Id="rId30" Type="http://schemas.openxmlformats.org/officeDocument/2006/relationships/image" Target="../media/image30.jpeg"/><Relationship Id="rId35" Type="http://schemas.openxmlformats.org/officeDocument/2006/relationships/audio" Target="../media/audio2.wav"/><Relationship Id="rId43" Type="http://schemas.openxmlformats.org/officeDocument/2006/relationships/audio" Target="../media/audio11.wav"/><Relationship Id="rId48" Type="http://schemas.openxmlformats.org/officeDocument/2006/relationships/image" Target="../media/image39.jpeg"/><Relationship Id="rId56" Type="http://schemas.openxmlformats.org/officeDocument/2006/relationships/image" Target="../media/image43.jpeg"/><Relationship Id="rId64" Type="http://schemas.openxmlformats.org/officeDocument/2006/relationships/image" Target="../media/image49.png"/><Relationship Id="rId69" Type="http://schemas.openxmlformats.org/officeDocument/2006/relationships/image" Target="../media/image53.png"/><Relationship Id="rId77" Type="http://schemas.openxmlformats.org/officeDocument/2006/relationships/image" Target="../media/image60.png"/><Relationship Id="rId8" Type="http://schemas.openxmlformats.org/officeDocument/2006/relationships/image" Target="../media/image14.gif"/><Relationship Id="rId51" Type="http://schemas.openxmlformats.org/officeDocument/2006/relationships/audio" Target="../media/audio15.wav"/><Relationship Id="rId72" Type="http://schemas.openxmlformats.org/officeDocument/2006/relationships/image" Target="../media/image55.gif"/><Relationship Id="rId80" Type="http://schemas.openxmlformats.org/officeDocument/2006/relationships/audio" Target="../media/audio20.wav"/><Relationship Id="rId3" Type="http://schemas.openxmlformats.org/officeDocument/2006/relationships/image" Target="../media/image11.png"/><Relationship Id="rId12" Type="http://schemas.openxmlformats.org/officeDocument/2006/relationships/image" Target="../media/image18.png"/><Relationship Id="rId17" Type="http://schemas.microsoft.com/office/2007/relationships/hdphoto" Target="../media/hdphoto3.wdp"/><Relationship Id="rId25" Type="http://schemas.openxmlformats.org/officeDocument/2006/relationships/audio" Target="../media/audio3.wav"/><Relationship Id="rId33" Type="http://schemas.openxmlformats.org/officeDocument/2006/relationships/audio" Target="../media/audio7.wav"/><Relationship Id="rId38" Type="http://schemas.openxmlformats.org/officeDocument/2006/relationships/image" Target="../media/image34.jpeg"/><Relationship Id="rId46" Type="http://schemas.openxmlformats.org/officeDocument/2006/relationships/image" Target="../media/image38.jpeg"/><Relationship Id="rId59" Type="http://schemas.openxmlformats.org/officeDocument/2006/relationships/audio" Target="../media/audio19.wav"/><Relationship Id="rId67" Type="http://schemas.openxmlformats.org/officeDocument/2006/relationships/image" Target="../media/image51.jpeg"/><Relationship Id="rId20" Type="http://schemas.openxmlformats.org/officeDocument/2006/relationships/image" Target="../media/image23.gif"/><Relationship Id="rId41" Type="http://schemas.openxmlformats.org/officeDocument/2006/relationships/audio" Target="../media/audio10.wav"/><Relationship Id="rId54" Type="http://schemas.openxmlformats.org/officeDocument/2006/relationships/image" Target="../media/image42.jpeg"/><Relationship Id="rId62" Type="http://schemas.openxmlformats.org/officeDocument/2006/relationships/image" Target="../media/image47.jpeg"/><Relationship Id="rId70" Type="http://schemas.openxmlformats.org/officeDocument/2006/relationships/image" Target="../media/image54.png"/><Relationship Id="rId75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5" Type="http://schemas.microsoft.com/office/2007/relationships/hdphoto" Target="../media/hdphoto2.wdp"/><Relationship Id="rId23" Type="http://schemas.openxmlformats.org/officeDocument/2006/relationships/image" Target="../media/image26.gif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audio" Target="../media/audio14.wav"/><Relationship Id="rId57" Type="http://schemas.openxmlformats.org/officeDocument/2006/relationships/audio" Target="../media/audio1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Un a3390.wav">
            <a:hlinkClick r:id="" action="ppaction://media"/>
          </p:cNvPr>
          <p:cNvPicPr>
            <a:picLocks noRot="1" noChangeAspect="1"/>
          </p:cNvPicPr>
          <p:nvPr>
            <a:wavAudioFile r:embed="rId1" name="Un ange frapp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6 U3390.wav">
            <a:hlinkClick r:id="" action="ppaction://media"/>
          </p:cNvPr>
          <p:cNvPicPr>
            <a:picLocks noRot="1" noChangeAspect="1"/>
          </p:cNvPicPr>
          <p:nvPr>
            <a:wavAudioFile r:embed="rId2" name="06 Un ange frappe à ma port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" descr="C:\Users\JCL\Desktop\annnn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6019800"/>
            <a:ext cx="900112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264275" cy="4679950"/>
          </a:xfrm>
          <a:prstGeom prst="frame">
            <a:avLst>
              <a:gd name="adj1" fmla="val 200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150" y="1857375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387976" y="2835275"/>
            <a:ext cx="1243012" cy="1258887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CD9B6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97573"/>
            <a:ext cx="4004911" cy="366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9" descr="C:\Users\JCL\Desktop\Natasha St-Pier  Je n'ai que mon ame  2021 Mp3 papy79\pm2gAqR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700213"/>
            <a:ext cx="3475037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nn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14509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643063" y="1341438"/>
            <a:ext cx="5976937" cy="418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 : Je n'ai que mon âme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 : Vivre d'amour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 : Tu trouveras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 : Jeter des fleurs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 : Aimer c'est tout donner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 : Un ange frappe à ma porte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 : Tu jetteras des fleurs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 : Madame Notre Dame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 : Par amour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 : Viens sois ma lumière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 : Petit papa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 : Mes armes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 : Mon cœur sera ton cœur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 : Croire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 : Petit Papa Noël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 : Ave Maria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 : All I Want For Christmas Is You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 : Il est né le divin enfant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 : What Child Is This ?</a:t>
            </a:r>
          </a:p>
        </p:txBody>
      </p:sp>
      <p:pic>
        <p:nvPicPr>
          <p:cNvPr id="3077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3748088"/>
            <a:ext cx="2930526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9" descr="C:\Users\JCL\Desktop\Image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3797300"/>
            <a:ext cx="3203575" cy="290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5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5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5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5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5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5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5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01975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17550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1935163"/>
            <a:ext cx="379413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5" name="01 Je n_ai que mon âme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7" name="02 Vivre d_amour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29" name="03 Tu trouvera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1" name="04 Jeter des fleur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3" name="05 Aimer c_est tout donner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5" name="06 Un ange frappe à ma port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7" name="07 Tu jetteras des fleurs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39" name="08 Madame Notre Dam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41" name="09 Par amour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43" name="10 Viens sois ma lumièr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5" name="11 Petit papa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7" name="12 Mes armes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49" name="13 Mon cœur sera ton cœur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51" name="14 Croir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53" name="15 Petit Papa Noël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02138"/>
            <a:ext cx="430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5" name="16 Ave Maria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7" name="17 All I Want For Christmas Is You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025" y="4894263"/>
            <a:ext cx="41592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59" name="18 Il est né le divin enfant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14207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38810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64230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9" descr="C:\Users\JCL\Desktop\Natasha St-Pier  Je n'ai que mon ame  2021 Mp3 papy79\pm2gAqR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900" y="1560513"/>
            <a:ext cx="1303338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813175" y="1454150"/>
            <a:ext cx="1474788" cy="1568450"/>
          </a:xfrm>
          <a:prstGeom prst="frame">
            <a:avLst>
              <a:gd name="adj1" fmla="val 6684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5" descr="C:\Users\JCL\Desktop\Image3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463" y="2917825"/>
            <a:ext cx="2428875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313" y="5456238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2"/>
          <p:cNvPicPr>
            <a:picLocks noChangeAspect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412" y="6350836"/>
            <a:ext cx="631825" cy="21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6" descr="C:\Users\JCL\Desktop\SMYLET 2\fleur 22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5848350"/>
            <a:ext cx="938213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19" descr="C:\Users\Marie-Jose\Desktop\NUMEROS JUKEBOX NOIR\19 (FILEminimizer).jpg">
            <a:hlinkClick r:id="" action="ppaction://noaction" highlightClick="1">
              <a:snd r:embed="rId80" name="19 What Child Is This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238" y="29241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</Words>
  <Application>Microsoft Office PowerPoint</Application>
  <PresentationFormat>Affichage à l'écran (4:3)</PresentationFormat>
  <Paragraphs>22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2024-03-19T09:56:15Z</dcterms:modified>
</cp:coreProperties>
</file>