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SnrkWv/eLGwTQebY+lQxg==" hashData="H+tPQ850iOtYBUD4dm/RWl7tj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846" autoAdjust="0"/>
    <p:restoredTop sz="94660"/>
  </p:normalViewPr>
  <p:slideViewPr>
    <p:cSldViewPr>
      <p:cViewPr>
        <p:scale>
          <a:sx n="83" d="100"/>
          <a:sy n="83" d="100"/>
        </p:scale>
        <p:origin x="-1339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C9155A-D877-473E-8934-406603D321C7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377BA4-E636-4429-B108-45800983F5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817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0EC729-C912-49B1-ADAB-3B605B0472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46B318-AFB8-428D-BC95-5B0AEAA80A0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242DEC-627E-439D-A16D-F0AFC09774A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A31BE-FD3E-4B7F-A055-D25F9C621C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7225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E8373-FCF8-4FD0-B561-F16119826E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7539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A2C45-9CD0-4EBF-9728-F3000637E9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948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8C798-ECBB-45BD-92C8-345DE67620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738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A0E91-3B40-4EA8-A848-8F8D17DCC3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8973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FF4C8-9219-4017-8FBA-A21B95F929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561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9E3A7-CA0A-4B04-BB72-6A2FDA670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3100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5948E-62B8-4731-A358-5026558266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2512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9E07C-066F-40C4-BCC7-46847A26D6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1298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1BBA8-4269-400D-9C40-EBBD63F5CC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2685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485CC-0126-4349-B2D9-A86E654DCE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747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accent4">
                <a:lumMod val="10000"/>
              </a:schemeClr>
            </a:gs>
            <a:gs pos="72000">
              <a:schemeClr val="tx1"/>
            </a:gs>
            <a:gs pos="84584">
              <a:schemeClr val="tx1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61B452-5EA7-4CEF-BFA4-011357240E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gif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3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7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9.wav"/><Relationship Id="rId11" Type="http://schemas.openxmlformats.org/officeDocument/2006/relationships/image" Target="../media/image21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2.wav"/><Relationship Id="rId40" Type="http://schemas.openxmlformats.org/officeDocument/2006/relationships/image" Target="../media/image41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7.gif"/><Relationship Id="rId74" Type="http://schemas.openxmlformats.org/officeDocument/2006/relationships/image" Target="../media/image63.gif"/><Relationship Id="rId79" Type="http://schemas.openxmlformats.org/officeDocument/2006/relationships/image" Target="../media/image68.jpeg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82" Type="http://schemas.openxmlformats.org/officeDocument/2006/relationships/image" Target="../media/image69.jpe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1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png"/><Relationship Id="rId81" Type="http://schemas.openxmlformats.org/officeDocument/2006/relationships/audio" Target="../media/audio25.wav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8.wav"/><Relationship Id="rId30" Type="http://schemas.openxmlformats.org/officeDocument/2006/relationships/image" Target="../media/image36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8.gif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45. Medina (Remasterisé En 2002).wav">
            <a:hlinkClick r:id="" action="ppaction://media"/>
          </p:cNvPr>
          <p:cNvPicPr>
            <a:picLocks noRot="1" noChangeAspect="1"/>
          </p:cNvPicPr>
          <p:nvPr>
            <a:wavAudioFile r:embed="rId1" name="45. Medina (Remasterisé En 2002)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11. 1931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931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947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947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765300"/>
            <a:ext cx="3306762" cy="330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5" descr="C:\Users\JCL\Desktop\cd3.gif"/>
          <p:cNvPicPr>
            <a:picLocks noChangeAspect="1" noChangeArrowheads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88" y="349250"/>
            <a:ext cx="5588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C:\Users\JClaude\Desktop\ddddd1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01663"/>
            <a:ext cx="752951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1446213"/>
            <a:ext cx="5470525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Attends-moi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Qui M'attend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C'est Pour Quelqu'un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Peut-être Toi, Peut-être Moi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Medina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Quand On Danse (À Quoi Tu Penses)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Tout Est Possible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Plus De Sentiments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Y'a Vraiment Qu'l'amour Qui Vaille La Peine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Si Tu T'en Vas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L'amour Est Là (Remasterisé En 2002)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Rendez-vous Sur La Cienega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Jouer Du Banjo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Fais Comme T'aimes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Le Secret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Un Dimanche Au Bord De L'eau (De La Comédie Musicale "Résiste")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L'orange Bleue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Ça Ne Tient Pas Debout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Les Élans Du Coeur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Découverte Du Casino Par Pauline (Remasterisé En 2002)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21. Ose (Remasterisé En 2002) 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0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644900"/>
            <a:ext cx="3265488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41. Attends-moi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42. Qui M'attend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43. C'est Pour Quelqu'un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44. Peut-être Toi, Peut-être Moi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45. Medina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46. Quand On Danse (À Quoi Tu Penses)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47. Tout Est Possibl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48. Plus De Sentiment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49. Y'a Vraiment Qu'l'amour Qui Vaille La Pein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50. Si Tu T'en Va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51. L'amour Est Là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52. Rendez-vous Sur La Cienega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53. Jouer Du Banjo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54. Fais Comme T'aimes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55. Le Secret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56. Un Dimanche Au Bord De L'eau (De La Comédie Musicale _Résiste_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57. L'orange Bleu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58. Ça Ne Tient Pas Debout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59. Les Élans Du Coeur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60. Découverte Du Casino Par Paulin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5218113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4" descr="C:\Users\JClaude\Desktop\mberger22_détouré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5" y="3032125"/>
            <a:ext cx="2314575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5" descr="C:\Users\JCL\Desktop\Michel Berger - Vivre (Best Of) (28-10-2022)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562100"/>
            <a:ext cx="1293812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0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340475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60" descr="D:\NUMEROS JUKEBOX NOIR\21 (FILEminimizer).jpg">
            <a:hlinkClick r:id="" action="ppaction://noaction" highlightClick="1">
              <a:snd r:embed="rId81" name="61. Ose (Remasterisé En 2002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35288"/>
            <a:ext cx="3698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</Words>
  <Application>Microsoft Office PowerPoint</Application>
  <PresentationFormat>Affichage à l'écran (4:3)</PresentationFormat>
  <Paragraphs>24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2024-03-20T08:58:41Z</dcterms:modified>
</cp:coreProperties>
</file>