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GgjBBK+im/yG9W+7fq+aA==" hashData="ZRjSqyibRRycGwq9zTWKvjQJ0K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249" autoAdjust="0"/>
    <p:restoredTop sz="94660"/>
  </p:normalViewPr>
  <p:slideViewPr>
    <p:cSldViewPr>
      <p:cViewPr>
        <p:scale>
          <a:sx n="70" d="100"/>
          <a:sy n="70" d="100"/>
        </p:scale>
        <p:origin x="-1738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F9FFA2-D8AB-41F0-B592-A4FFD4B93CDF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9C0D3C-5F93-4905-BE9D-6A0294D7FA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279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0650FA-5345-42AF-B6B3-BAA87850960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B3CFE6-A480-43FE-BB88-3E1156D756B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6FD5584-A711-43F8-92AE-80580335C40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2D28D-994F-497C-84C0-FB26E8D94E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931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015FA-5BD1-4F58-9B7E-46C7C87D7E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5002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FF89E-05ED-4D10-A211-EF229CEFB6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8566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82D9B-0200-4D4F-8ED9-7D56C92E4E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8409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B26F4-124C-42E1-8BE7-A196B8CFB9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6744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8CE62-A626-4075-9FC4-6BF46523F4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9364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7EB57-0204-4F6A-8B0C-DC5E5114B3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5004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0580E-DE53-45E0-A0BA-7977EDB34D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8317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83A3D-F52A-4557-9178-3C35A30E23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716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101E7-B370-4670-B8A1-1B483AB9E8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0130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00419-3E46-4E76-991E-322E30DEA7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9122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chemeClr val="accent4">
                <a:lumMod val="10000"/>
              </a:schemeClr>
            </a:gs>
            <a:gs pos="72000">
              <a:schemeClr val="tx1"/>
            </a:gs>
            <a:gs pos="84584">
              <a:schemeClr val="tx1"/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F2F10D4-E8EC-4B22-B11F-3B3A9FD766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e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gif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gif"/><Relationship Id="rId26" Type="http://schemas.openxmlformats.org/officeDocument/2006/relationships/image" Target="../media/image34.jpeg"/><Relationship Id="rId39" Type="http://schemas.openxmlformats.org/officeDocument/2006/relationships/audio" Target="../media/audio1.wav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7.wav"/><Relationship Id="rId50" Type="http://schemas.openxmlformats.org/officeDocument/2006/relationships/image" Target="../media/image46.jpeg"/><Relationship Id="rId55" Type="http://schemas.openxmlformats.org/officeDocument/2006/relationships/audio" Target="../media/audio21.wav"/><Relationship Id="rId63" Type="http://schemas.openxmlformats.org/officeDocument/2006/relationships/image" Target="../media/image53.gif"/><Relationship Id="rId68" Type="http://schemas.openxmlformats.org/officeDocument/2006/relationships/image" Target="../media/image57.png"/><Relationship Id="rId76" Type="http://schemas.openxmlformats.org/officeDocument/2006/relationships/image" Target="../media/image65.pn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audio" Target="../media/audio9.wav"/><Relationship Id="rId11" Type="http://schemas.openxmlformats.org/officeDocument/2006/relationships/image" Target="../media/image21.pn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3.wav"/><Relationship Id="rId40" Type="http://schemas.openxmlformats.org/officeDocument/2006/relationships/image" Target="../media/image41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50.jpeg"/><Relationship Id="rId66" Type="http://schemas.openxmlformats.org/officeDocument/2006/relationships/image" Target="../media/image7.gif"/><Relationship Id="rId74" Type="http://schemas.openxmlformats.org/officeDocument/2006/relationships/image" Target="../media/image63.gif"/><Relationship Id="rId79" Type="http://schemas.openxmlformats.org/officeDocument/2006/relationships/image" Target="../media/image68.jpeg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31" Type="http://schemas.openxmlformats.org/officeDocument/2006/relationships/audio" Target="../media/audio10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73" Type="http://schemas.openxmlformats.org/officeDocument/2006/relationships/image" Target="../media/image62.gif"/><Relationship Id="rId78" Type="http://schemas.openxmlformats.org/officeDocument/2006/relationships/image" Target="../media/image67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2.jpeg"/><Relationship Id="rId27" Type="http://schemas.openxmlformats.org/officeDocument/2006/relationships/audio" Target="../media/audio8.wav"/><Relationship Id="rId30" Type="http://schemas.openxmlformats.org/officeDocument/2006/relationships/image" Target="../media/image36.jpeg"/><Relationship Id="rId35" Type="http://schemas.openxmlformats.org/officeDocument/2006/relationships/audio" Target="../media/audio12.wav"/><Relationship Id="rId43" Type="http://schemas.openxmlformats.org/officeDocument/2006/relationships/audio" Target="../media/audio15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4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61.png"/><Relationship Id="rId80" Type="http://schemas.openxmlformats.org/officeDocument/2006/relationships/image" Target="../media/image8.gif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3.wav"/><Relationship Id="rId67" Type="http://schemas.openxmlformats.org/officeDocument/2006/relationships/image" Target="../media/image56.png"/><Relationship Id="rId20" Type="http://schemas.openxmlformats.org/officeDocument/2006/relationships/image" Target="../media/image30.png"/><Relationship Id="rId41" Type="http://schemas.openxmlformats.org/officeDocument/2006/relationships/audio" Target="../media/audio14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Relationship Id="rId7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audio" Target="../media/audio6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29. Je Reviens De Loin (Remasterisé En 2002).wav">
            <a:hlinkClick r:id="" action="ppaction://media"/>
          </p:cNvPr>
          <p:cNvPicPr>
            <a:picLocks noRot="1" noChangeAspect="1"/>
          </p:cNvPicPr>
          <p:nvPr>
            <a:wavAudioFile r:embed="rId1" name="29. Je Reviens De Loin (Remasterisé En 2002)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11. 3225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aude\Desktop\ddddd111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1663"/>
            <a:ext cx="7529512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3225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225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225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5" descr="C:\Users\JCL\Desktop\Michel Berger - Vivre (Best Of) (28-10-2022)\cover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765300"/>
            <a:ext cx="3306762" cy="330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4" descr="C:\Users\JCL\Desktop\cd2.gif"/>
          <p:cNvPicPr>
            <a:picLocks noChangeAspect="1" noChangeArrowheads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25" y="315913"/>
            <a:ext cx="579438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4" descr="C:\Users\JClaude\Desktop\ddddd1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1663"/>
            <a:ext cx="7529512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71663" y="1446213"/>
            <a:ext cx="547052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01. À Moitié, À Demi, Pas Du Tout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02. L'amour Existe Encore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03. Mon Fils Rira Du Rock'n'roll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04. Écoute La Musique (Quelle Consolation Fantastique) </a:t>
            </a:r>
            <a:r>
              <a:rPr lang="fr-FR" sz="1200" b="1" dirty="0" smtClean="0">
                <a:solidFill>
                  <a:srgbClr val="FFFF00"/>
                </a:solidFill>
              </a:rPr>
              <a:t>En </a:t>
            </a:r>
            <a:r>
              <a:rPr lang="fr-FR" sz="1200" b="1" dirty="0">
                <a:solidFill>
                  <a:srgbClr val="FFFF00"/>
                </a:solidFill>
              </a:rPr>
              <a:t>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05. La Bonne Musique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06. Maria </a:t>
            </a:r>
            <a:r>
              <a:rPr lang="fr-FR" sz="1200" b="1" dirty="0" err="1">
                <a:solidFill>
                  <a:srgbClr val="FFFF00"/>
                </a:solidFill>
              </a:rPr>
              <a:t>Carmencita</a:t>
            </a:r>
            <a:r>
              <a:rPr lang="fr-FR" sz="1200" b="1" dirty="0">
                <a:solidFill>
                  <a:srgbClr val="FFFF00"/>
                </a:solidFill>
              </a:rPr>
              <a:t>, Sourde Et Muette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07. L'enfant Triste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08. Où Es-tu ?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09. Je Reviens De Loin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10. Suis Ta Musique Où Elle Va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11. Mandoline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12. Quand On Est Ensemble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13. Superficiel Et Léger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14. À Quoi Il Sert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15. Tant D'amour Perdu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16. Comme Des Loups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17. La Fille Au Sax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18. On N'est Pas Seul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19. Jamais Partir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20. Déjà Je Suis Loin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10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332163"/>
            <a:ext cx="3600450" cy="336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21. À Moitié, À Demi, Pas Du Tout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22. L'amour Existe Encor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23. Mon Fils Rira Du Rock'n'roll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24. Écoute La Musique (Quelle Consolation Fantastique)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25. La Bonne Musiqu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26. Maria Carmencita, Sourde Et Muett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27. L'enfant Trist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28. Où Es-tu _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29. Je Reviens De Loin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30. Suis Ta Musique Où Elle Va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31. Mandolin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32. Quand On Est Ensembl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33. Superficiel Et Lége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34. À Quoi Il Sert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35. Tant D'amour Perdu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36. Comme Des Loups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37. La Fille Au Sax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38. On N'est Pas Seul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39. Jamais Partir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40. Déjà Je Suis Loin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31" y="5532354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4" descr="C:\Users\JClaude\Desktop\mberger22_détouré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25" y="3032125"/>
            <a:ext cx="2314575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15" descr="C:\Users\JCL\Desktop\Michel Berger - Vivre (Best Of) (28-10-2022)\cover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1562100"/>
            <a:ext cx="1293812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0" name="Image 2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2849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Affichage à l'écran (4:3)</PresentationFormat>
  <Paragraphs>23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2024-03-20T08:50:39Z</dcterms:modified>
</cp:coreProperties>
</file>