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7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GNmVzAZpILJ1DYDPrw0sA==" hashData="YyJ97chQCnl0b3LQydOY2uQR2A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F69200"/>
    <a:srgbClr val="FF8D3F"/>
    <a:srgbClr val="25FFFF"/>
    <a:srgbClr val="FF69D8"/>
    <a:srgbClr val="683400"/>
    <a:srgbClr val="644C00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731" autoAdjust="0"/>
    <p:restoredTop sz="94660"/>
  </p:normalViewPr>
  <p:slideViewPr>
    <p:cSldViewPr>
      <p:cViewPr>
        <p:scale>
          <a:sx n="91" d="100"/>
          <a:sy n="91" d="100"/>
        </p:scale>
        <p:origin x="-1118" y="-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1882D5C-C914-4CBA-8C6B-56EADF86808F}" type="datetimeFigureOut">
              <a:rPr lang="fr-FR"/>
              <a:pPr>
                <a:defRPr/>
              </a:pPr>
              <a:t>20/03/2024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FCE2BB0-B85C-4D99-9A9D-EDFE75BB580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8843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5E2B3AC-7D53-4E21-8821-7B3E80BC9A2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3610072-D2FA-4856-858F-32BC76AF39B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E60FBBA-3DDA-4FD7-8E07-7C0356BFFC7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0F001-7FDD-4A87-BF12-869A6AC029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07868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BD57F-3EC3-466E-8701-5DBED41F24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0446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7B171-F584-458E-A969-1772BD702C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3059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D66C1F-F498-4BCC-9A3C-B149C9A569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6209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FAE024-A294-4548-A678-9AD73A5A2A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015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5CD3BA-EE61-450B-9C6D-3067652E26B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5925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2A6CE4-B0AD-4DCC-8890-1143040EF6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6429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18949-6169-4150-B70B-4FC6872A7C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7924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CB438-6DA1-4A8F-8A0B-239844DEB4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1506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21F2A5-AFFE-4BFA-9FB2-F46EAA6A29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8286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10E36-902A-4467-96B1-B9CF9D2A3E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78296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4">
              <a:schemeClr val="accent4">
                <a:lumMod val="10000"/>
              </a:schemeClr>
            </a:gs>
            <a:gs pos="72000">
              <a:schemeClr val="tx1"/>
            </a:gs>
            <a:gs pos="84584">
              <a:schemeClr val="tx1"/>
            </a:gs>
            <a:gs pos="6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5762DC-385C-407E-A28F-D04D496988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7.gif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jpeg"/><Relationship Id="rId17" Type="http://schemas.openxmlformats.org/officeDocument/2006/relationships/image" Target="../media/image11.gif"/><Relationship Id="rId2" Type="http://schemas.openxmlformats.org/officeDocument/2006/relationships/audio" Target="../media/audio2.wav"/><Relationship Id="rId16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openxmlformats.org/officeDocument/2006/relationships/image" Target="../media/image28.gif"/><Relationship Id="rId26" Type="http://schemas.openxmlformats.org/officeDocument/2006/relationships/image" Target="../media/image34.jpeg"/><Relationship Id="rId39" Type="http://schemas.openxmlformats.org/officeDocument/2006/relationships/audio" Target="../media/audio13.wav"/><Relationship Id="rId21" Type="http://schemas.openxmlformats.org/officeDocument/2006/relationships/image" Target="../media/image31.gif"/><Relationship Id="rId34" Type="http://schemas.openxmlformats.org/officeDocument/2006/relationships/image" Target="../media/image38.jpeg"/><Relationship Id="rId42" Type="http://schemas.openxmlformats.org/officeDocument/2006/relationships/image" Target="../media/image42.jpeg"/><Relationship Id="rId47" Type="http://schemas.openxmlformats.org/officeDocument/2006/relationships/audio" Target="../media/audio16.wav"/><Relationship Id="rId50" Type="http://schemas.openxmlformats.org/officeDocument/2006/relationships/image" Target="../media/image46.jpeg"/><Relationship Id="rId55" Type="http://schemas.openxmlformats.org/officeDocument/2006/relationships/audio" Target="../media/audio20.wav"/><Relationship Id="rId63" Type="http://schemas.openxmlformats.org/officeDocument/2006/relationships/image" Target="../media/image53.gif"/><Relationship Id="rId68" Type="http://schemas.openxmlformats.org/officeDocument/2006/relationships/image" Target="../media/image57.png"/><Relationship Id="rId76" Type="http://schemas.openxmlformats.org/officeDocument/2006/relationships/image" Target="../media/image65.png"/><Relationship Id="rId7" Type="http://schemas.openxmlformats.org/officeDocument/2006/relationships/image" Target="../media/image17.gif"/><Relationship Id="rId71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29" Type="http://schemas.openxmlformats.org/officeDocument/2006/relationships/audio" Target="../media/audio8.wav"/><Relationship Id="rId11" Type="http://schemas.openxmlformats.org/officeDocument/2006/relationships/image" Target="../media/image21.jpeg"/><Relationship Id="rId24" Type="http://schemas.openxmlformats.org/officeDocument/2006/relationships/image" Target="../media/image33.jpeg"/><Relationship Id="rId32" Type="http://schemas.openxmlformats.org/officeDocument/2006/relationships/image" Target="../media/image37.jpeg"/><Relationship Id="rId37" Type="http://schemas.openxmlformats.org/officeDocument/2006/relationships/audio" Target="../media/audio12.wav"/><Relationship Id="rId40" Type="http://schemas.openxmlformats.org/officeDocument/2006/relationships/image" Target="../media/image41.jpeg"/><Relationship Id="rId45" Type="http://schemas.openxmlformats.org/officeDocument/2006/relationships/audio" Target="../media/audio15.wav"/><Relationship Id="rId53" Type="http://schemas.openxmlformats.org/officeDocument/2006/relationships/audio" Target="../media/audio19.wav"/><Relationship Id="rId58" Type="http://schemas.openxmlformats.org/officeDocument/2006/relationships/image" Target="../media/image50.jpeg"/><Relationship Id="rId66" Type="http://schemas.openxmlformats.org/officeDocument/2006/relationships/image" Target="../media/image7.gif"/><Relationship Id="rId74" Type="http://schemas.openxmlformats.org/officeDocument/2006/relationships/image" Target="../media/image63.gif"/><Relationship Id="rId79" Type="http://schemas.openxmlformats.org/officeDocument/2006/relationships/image" Target="../media/image68.jpeg"/><Relationship Id="rId5" Type="http://schemas.openxmlformats.org/officeDocument/2006/relationships/image" Target="../media/image15.png"/><Relationship Id="rId61" Type="http://schemas.openxmlformats.org/officeDocument/2006/relationships/audio" Target="../media/audio23.wav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31" Type="http://schemas.openxmlformats.org/officeDocument/2006/relationships/audio" Target="../media/audio9.wav"/><Relationship Id="rId44" Type="http://schemas.openxmlformats.org/officeDocument/2006/relationships/image" Target="../media/image43.jpeg"/><Relationship Id="rId52" Type="http://schemas.openxmlformats.org/officeDocument/2006/relationships/image" Target="../media/image47.jpeg"/><Relationship Id="rId60" Type="http://schemas.openxmlformats.org/officeDocument/2006/relationships/image" Target="../media/image51.jpeg"/><Relationship Id="rId65" Type="http://schemas.openxmlformats.org/officeDocument/2006/relationships/image" Target="../media/image55.png"/><Relationship Id="rId73" Type="http://schemas.openxmlformats.org/officeDocument/2006/relationships/image" Target="../media/image62.gif"/><Relationship Id="rId78" Type="http://schemas.openxmlformats.org/officeDocument/2006/relationships/image" Target="../media/image67.png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4.png"/><Relationship Id="rId22" Type="http://schemas.openxmlformats.org/officeDocument/2006/relationships/image" Target="../media/image32.jpeg"/><Relationship Id="rId27" Type="http://schemas.openxmlformats.org/officeDocument/2006/relationships/audio" Target="../media/audio7.wav"/><Relationship Id="rId30" Type="http://schemas.openxmlformats.org/officeDocument/2006/relationships/image" Target="../media/image36.jpeg"/><Relationship Id="rId35" Type="http://schemas.openxmlformats.org/officeDocument/2006/relationships/audio" Target="../media/audio11.wav"/><Relationship Id="rId43" Type="http://schemas.openxmlformats.org/officeDocument/2006/relationships/audio" Target="../media/audio1.wav"/><Relationship Id="rId48" Type="http://schemas.openxmlformats.org/officeDocument/2006/relationships/image" Target="../media/image45.jpeg"/><Relationship Id="rId56" Type="http://schemas.openxmlformats.org/officeDocument/2006/relationships/image" Target="../media/image49.jpeg"/><Relationship Id="rId64" Type="http://schemas.openxmlformats.org/officeDocument/2006/relationships/image" Target="../media/image54.jpeg"/><Relationship Id="rId69" Type="http://schemas.openxmlformats.org/officeDocument/2006/relationships/image" Target="../media/image58.png"/><Relationship Id="rId77" Type="http://schemas.openxmlformats.org/officeDocument/2006/relationships/image" Target="../media/image66.png"/><Relationship Id="rId8" Type="http://schemas.openxmlformats.org/officeDocument/2006/relationships/image" Target="../media/image18.gif"/><Relationship Id="rId51" Type="http://schemas.openxmlformats.org/officeDocument/2006/relationships/audio" Target="../media/audio18.wav"/><Relationship Id="rId72" Type="http://schemas.openxmlformats.org/officeDocument/2006/relationships/image" Target="../media/image61.png"/><Relationship Id="rId80" Type="http://schemas.openxmlformats.org/officeDocument/2006/relationships/image" Target="../media/image8.gif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5" Type="http://schemas.openxmlformats.org/officeDocument/2006/relationships/audio" Target="../media/audio6.wav"/><Relationship Id="rId33" Type="http://schemas.openxmlformats.org/officeDocument/2006/relationships/audio" Target="../media/audio10.wav"/><Relationship Id="rId38" Type="http://schemas.openxmlformats.org/officeDocument/2006/relationships/image" Target="../media/image40.jpeg"/><Relationship Id="rId46" Type="http://schemas.openxmlformats.org/officeDocument/2006/relationships/image" Target="../media/image44.jpeg"/><Relationship Id="rId59" Type="http://schemas.openxmlformats.org/officeDocument/2006/relationships/audio" Target="../media/audio22.wav"/><Relationship Id="rId67" Type="http://schemas.openxmlformats.org/officeDocument/2006/relationships/image" Target="../media/image56.png"/><Relationship Id="rId20" Type="http://schemas.openxmlformats.org/officeDocument/2006/relationships/image" Target="../media/image30.png"/><Relationship Id="rId41" Type="http://schemas.openxmlformats.org/officeDocument/2006/relationships/audio" Target="../media/audio14.wav"/><Relationship Id="rId54" Type="http://schemas.openxmlformats.org/officeDocument/2006/relationships/image" Target="../media/image48.jpeg"/><Relationship Id="rId62" Type="http://schemas.openxmlformats.org/officeDocument/2006/relationships/image" Target="../media/image52.jpeg"/><Relationship Id="rId70" Type="http://schemas.openxmlformats.org/officeDocument/2006/relationships/image" Target="../media/image59.jpeg"/><Relationship Id="rId75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5.png"/><Relationship Id="rId23" Type="http://schemas.openxmlformats.org/officeDocument/2006/relationships/audio" Target="../media/audio5.wav"/><Relationship Id="rId28" Type="http://schemas.openxmlformats.org/officeDocument/2006/relationships/image" Target="../media/image35.jpeg"/><Relationship Id="rId36" Type="http://schemas.openxmlformats.org/officeDocument/2006/relationships/image" Target="../media/image39.jpeg"/><Relationship Id="rId49" Type="http://schemas.openxmlformats.org/officeDocument/2006/relationships/audio" Target="../media/audio17.wav"/><Relationship Id="rId57" Type="http://schemas.openxmlformats.org/officeDocument/2006/relationships/audio" Target="../media/audio2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1. 3470.wav">
            <a:hlinkClick r:id="" action="ppaction://media"/>
          </p:cNvPr>
          <p:cNvPicPr>
            <a:picLocks noRot="1" noChangeAspect="1"/>
          </p:cNvPicPr>
          <p:nvPr>
            <a:wavAudioFile r:embed="rId1" name="11. Celui Qui Chante (Remasterisé En 2002)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C:\Users\JClaude\Desktop\ddddd111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01663"/>
            <a:ext cx="7529512" cy="563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3485.wav">
            <a:hlinkClick r:id="" action="ppaction://media"/>
          </p:cNvPr>
          <p:cNvPicPr>
            <a:picLocks noRot="1" noChangeAspect="1"/>
          </p:cNvPicPr>
          <p:nvPr>
            <a:wavAudioFile r:embed="rId2" name="Michel Berger - Le paradis blanc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3485.wav">
            <a:hlinkClick r:id="" action="ppaction://media"/>
          </p:cNvPr>
          <p:cNvPicPr>
            <a:picLocks noRot="1" noChangeAspect="1"/>
          </p:cNvPicPr>
          <p:nvPr>
            <a:wavAudioFile r:embed="rId3" name="3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3485.wav">
            <a:hlinkClick r:id="" action="ppaction://media"/>
          </p:cNvPr>
          <p:cNvPicPr>
            <a:picLocks noRot="1" noChangeAspect="1"/>
          </p:cNvPicPr>
          <p:nvPr>
            <a:wavAudioFile r:embed="rId4" name="03. F.B.I.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0" name="Image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913" y="6224588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5" descr="C:\Users\JCL\Desktop\Michel Berger - Vivre (Best Of) (28-10-2022)\cover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762546"/>
            <a:ext cx="3306762" cy="330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2" descr="C:\Users\JCL\Desktop\CD1.gif"/>
          <p:cNvPicPr>
            <a:picLocks noChangeAspect="1" noChangeArrowheads="1" noCrop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50838"/>
            <a:ext cx="53657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4" descr="C:\Users\JClaude\Desktop\ddddd1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01663"/>
            <a:ext cx="7529512" cy="563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933574" y="1434316"/>
            <a:ext cx="5470525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01. Vivre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02. La Groupie Du Pianiste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03. Quelques Mots D'amour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04. Chanter Pour Ceux Qui Sont Loin De Chez Eux (</a:t>
            </a:r>
            <a:r>
              <a:rPr lang="fr-FR" sz="1200" b="1" dirty="0" err="1" smtClean="0">
                <a:solidFill>
                  <a:srgbClr val="FFFF00"/>
                </a:solidFill>
              </a:rPr>
              <a:t>Remas</a:t>
            </a:r>
            <a:r>
              <a:rPr lang="fr-FR" sz="1200" b="1" dirty="0" smtClean="0">
                <a:solidFill>
                  <a:srgbClr val="FFFF00"/>
                </a:solidFill>
              </a:rPr>
              <a:t> </a:t>
            </a:r>
            <a:r>
              <a:rPr lang="fr-FR" sz="1200" b="1" dirty="0">
                <a:solidFill>
                  <a:srgbClr val="FFFF00"/>
                </a:solidFill>
              </a:rPr>
              <a:t>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05. Le Paradis Blanc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06. Les Princes Des Villes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07. Diego Libre Dans Sa Tête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08. Ça Balance Pas Mal À Paris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09. Pour Me Comprendre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10. Lumière Du Jour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11. Celui Qui Chante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12. Seras-tu Là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13. Mademoiselle Chang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14. Voyou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15. La Minute De Silence (Avec Daniel Balavoine)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(</a:t>
            </a:r>
            <a:r>
              <a:rPr lang="fr-FR" sz="1200" b="1" dirty="0" err="1">
                <a:solidFill>
                  <a:srgbClr val="FFFF00"/>
                </a:solidFill>
              </a:rPr>
              <a:t>Feat</a:t>
            </a:r>
            <a:r>
              <a:rPr lang="fr-FR" sz="1200" b="1" dirty="0">
                <a:solidFill>
                  <a:srgbClr val="FFFF00"/>
                </a:solidFill>
              </a:rPr>
              <a:t>. Daniel Balavoine)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16. Si Tu Plonges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17. Y'a Pas De Honte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18. Laissez Passer Les Rêves 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19. Message Personnel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</a:t>
            </a:r>
          </a:p>
          <a:p>
            <a:pPr algn="ctr" eaLnBrk="1" hangingPunct="1"/>
            <a:r>
              <a:rPr lang="fr-FR" sz="1200" b="1" dirty="0">
                <a:solidFill>
                  <a:srgbClr val="FFFF00"/>
                </a:solidFill>
              </a:rPr>
              <a:t>20. Mon Piano Danse (</a:t>
            </a:r>
            <a:r>
              <a:rPr lang="fr-FR" sz="1200" b="1" dirty="0" err="1">
                <a:solidFill>
                  <a:srgbClr val="FFFF00"/>
                </a:solidFill>
              </a:rPr>
              <a:t>Remasterisé</a:t>
            </a:r>
            <a:r>
              <a:rPr lang="fr-FR" sz="1200" b="1" dirty="0">
                <a:solidFill>
                  <a:srgbClr val="FFFF00"/>
                </a:solidFill>
              </a:rPr>
              <a:t> En 2002) 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10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3332163"/>
            <a:ext cx="3600450" cy="336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. Vivre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. La Groupie Du Pianist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. Quelques Mots D'amour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. Chanter Pour Ceux Qui Sont Loin De Chez Eux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. Le Paradis Blanc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. Les Princes Des Villes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. Diego Libre Dans Sa Têt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. Ça Balance Pas Mal À Paris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. Pour Me Comprendr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. Lumière Du Jour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. Celui Qui Chant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. Seras-tu Là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. Mademoiselle Chang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. Voyou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. La Minute De Silence (Avec Daniel Balavoine) (Remasterisé En 2002) (Feat. Daniel Balavoine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. Si Tu Plonges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. Y'a Pas De Hont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. Laissez Passer Les Rêve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. Message Personnel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. Mon Piano Dans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5" y="5218113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94" descr="C:\Users\JClaude\Desktop\mberger22_détouré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725" y="3032125"/>
            <a:ext cx="2314575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15" descr="C:\Users\JCL\Desktop\Michel Berger - Vivre (Best Of) (28-10-2022)\cover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13" y="1562100"/>
            <a:ext cx="1293812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70" name="Image 2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512" y="6310313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</Words>
  <Application>Microsoft Office PowerPoint</Application>
  <PresentationFormat>Affichage à l'écran (4:3)</PresentationFormat>
  <Paragraphs>23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2024-03-20T08:48:22Z</dcterms:modified>
</cp:coreProperties>
</file>