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4" r:id="rId2"/>
    <p:sldId id="286" r:id="rId3"/>
    <p:sldId id="28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grTLSqr2hnZEB4mNXTXgw==" hashData="OZbU37grTkVrWZNdZ2HF7KKIp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9E"/>
    <a:srgbClr val="644C00"/>
    <a:srgbClr val="5CD656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731" autoAdjust="0"/>
    <p:restoredTop sz="94660"/>
  </p:normalViewPr>
  <p:slideViewPr>
    <p:cSldViewPr>
      <p:cViewPr>
        <p:scale>
          <a:sx n="80" d="100"/>
          <a:sy n="80" d="100"/>
        </p:scale>
        <p:origin x="-181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67BC0C-1846-47D3-877B-5EF361EF256E}" type="datetimeFigureOut">
              <a:rPr lang="fr-FR"/>
              <a:pPr>
                <a:defRPr/>
              </a:pPr>
              <a:t>17/03/2024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3F84C2-F764-4A15-B597-067ABD41A3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4708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54D4C-E9E7-4DFD-93E5-B83D41D8EC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668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C03B3-0358-49C7-BAC8-CFB7F0833B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8581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93FCA-AE3A-48D9-AFC5-5BD08E50C9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265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374F2-25C1-4C29-8B9E-D76A3DF18F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6243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4EC4B-5208-4EBA-A921-086ADB53D5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237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AEFD8-CFAF-4E1E-B1CF-9BBB65095F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553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E9DF8-CE54-46B0-A033-9AE3D4DA3E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2880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694B7-2DB5-4EBB-B82C-D5D319E377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4011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2B152-FF56-4C57-B777-C725E3B644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5188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37B99-F4EE-44B4-B7AA-5419B02372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7857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CF206-0602-47CF-A7C3-9A1CB795ED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6618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6">
                <a:lumMod val="50000"/>
              </a:schemeClr>
            </a:gs>
            <a:gs pos="72000">
              <a:schemeClr val="tx1"/>
            </a:gs>
            <a:gs pos="99167">
              <a:schemeClr val="tx1"/>
            </a:gs>
            <a:gs pos="90000">
              <a:schemeClr val="tx1"/>
            </a:gs>
            <a:gs pos="92000">
              <a:schemeClr val="accent4">
                <a:lumMod val="10000"/>
              </a:schemeClr>
            </a:gs>
            <a:gs pos="81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18CCD3-E65E-4D03-A0C6-B682AB2F4F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18.gif"/><Relationship Id="rId18" Type="http://schemas.openxmlformats.org/officeDocument/2006/relationships/image" Target="../media/image23.gif"/><Relationship Id="rId3" Type="http://schemas.openxmlformats.org/officeDocument/2006/relationships/image" Target="../media/image3.gif"/><Relationship Id="rId7" Type="http://schemas.openxmlformats.org/officeDocument/2006/relationships/image" Target="../media/image12.gif"/><Relationship Id="rId12" Type="http://schemas.openxmlformats.org/officeDocument/2006/relationships/image" Target="../media/image17.gif"/><Relationship Id="rId17" Type="http://schemas.openxmlformats.org/officeDocument/2006/relationships/image" Target="../media/image22.gif"/><Relationship Id="rId2" Type="http://schemas.openxmlformats.org/officeDocument/2006/relationships/image" Target="../media/image2.png"/><Relationship Id="rId16" Type="http://schemas.openxmlformats.org/officeDocument/2006/relationships/image" Target="../media/image21.gif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5" Type="http://schemas.openxmlformats.org/officeDocument/2006/relationships/image" Target="../media/image20.gif"/><Relationship Id="rId10" Type="http://schemas.openxmlformats.org/officeDocument/2006/relationships/image" Target="../media/image15.gif"/><Relationship Id="rId19" Type="http://schemas.openxmlformats.org/officeDocument/2006/relationships/image" Target="../media/image24.png"/><Relationship Id="rId4" Type="http://schemas.openxmlformats.org/officeDocument/2006/relationships/image" Target="../media/image9.gif"/><Relationship Id="rId9" Type="http://schemas.openxmlformats.org/officeDocument/2006/relationships/image" Target="../media/image14.gif"/><Relationship Id="rId1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48.jpeg"/><Relationship Id="rId21" Type="http://schemas.openxmlformats.org/officeDocument/2006/relationships/image" Target="../media/image39.jpeg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54.gif"/><Relationship Id="rId50" Type="http://schemas.openxmlformats.org/officeDocument/2006/relationships/image" Target="../media/image56.jpeg"/><Relationship Id="rId55" Type="http://schemas.openxmlformats.org/officeDocument/2006/relationships/image" Target="../media/image59.png"/><Relationship Id="rId63" Type="http://schemas.openxmlformats.org/officeDocument/2006/relationships/image" Target="../media/image66.png"/><Relationship Id="rId7" Type="http://schemas.openxmlformats.org/officeDocument/2006/relationships/image" Target="../media/image30.gif"/><Relationship Id="rId2" Type="http://schemas.openxmlformats.org/officeDocument/2006/relationships/image" Target="../media/image26.png"/><Relationship Id="rId16" Type="http://schemas.openxmlformats.org/officeDocument/2006/relationships/image" Target="../media/image37.png"/><Relationship Id="rId29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11" Type="http://schemas.openxmlformats.org/officeDocument/2006/relationships/image" Target="../media/image34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47.jpeg"/><Relationship Id="rId40" Type="http://schemas.openxmlformats.org/officeDocument/2006/relationships/audio" Target="../media/audio14.wav"/><Relationship Id="rId45" Type="http://schemas.openxmlformats.org/officeDocument/2006/relationships/image" Target="../media/image52.png"/><Relationship Id="rId53" Type="http://schemas.openxmlformats.org/officeDocument/2006/relationships/image" Target="../media/image58.jpeg"/><Relationship Id="rId58" Type="http://schemas.openxmlformats.org/officeDocument/2006/relationships/image" Target="../media/image61.png"/><Relationship Id="rId66" Type="http://schemas.openxmlformats.org/officeDocument/2006/relationships/image" Target="../media/image3.gif"/><Relationship Id="rId5" Type="http://schemas.openxmlformats.org/officeDocument/2006/relationships/image" Target="../media/image28.png"/><Relationship Id="rId15" Type="http://schemas.microsoft.com/office/2007/relationships/hdphoto" Target="../media/hdphoto3.wdp"/><Relationship Id="rId23" Type="http://schemas.openxmlformats.org/officeDocument/2006/relationships/image" Target="../media/image40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55.jpeg"/><Relationship Id="rId57" Type="http://schemas.microsoft.com/office/2007/relationships/hdphoto" Target="../media/hdphoto6.wdp"/><Relationship Id="rId61" Type="http://schemas.openxmlformats.org/officeDocument/2006/relationships/image" Target="../media/image64.jpeg"/><Relationship Id="rId10" Type="http://schemas.openxmlformats.org/officeDocument/2006/relationships/image" Target="../media/image33.gif"/><Relationship Id="rId19" Type="http://schemas.openxmlformats.org/officeDocument/2006/relationships/image" Target="../media/image38.jpeg"/><Relationship Id="rId31" Type="http://schemas.openxmlformats.org/officeDocument/2006/relationships/image" Target="../media/image44.jpeg"/><Relationship Id="rId44" Type="http://schemas.openxmlformats.org/officeDocument/2006/relationships/image" Target="../media/image51.png"/><Relationship Id="rId52" Type="http://schemas.openxmlformats.org/officeDocument/2006/relationships/image" Target="../media/image57.jpeg"/><Relationship Id="rId60" Type="http://schemas.openxmlformats.org/officeDocument/2006/relationships/image" Target="../media/image63.gif"/><Relationship Id="rId65" Type="http://schemas.openxmlformats.org/officeDocument/2006/relationships/image" Target="../media/image68.png"/><Relationship Id="rId4" Type="http://schemas.openxmlformats.org/officeDocument/2006/relationships/image" Target="../media/image27.png"/><Relationship Id="rId9" Type="http://schemas.openxmlformats.org/officeDocument/2006/relationships/image" Target="../media/image32.gif"/><Relationship Id="rId14" Type="http://schemas.openxmlformats.org/officeDocument/2006/relationships/image" Target="../media/image36.jpeg"/><Relationship Id="rId22" Type="http://schemas.openxmlformats.org/officeDocument/2006/relationships/audio" Target="../media/audio5.wav"/><Relationship Id="rId27" Type="http://schemas.openxmlformats.org/officeDocument/2006/relationships/image" Target="../media/image42.jpeg"/><Relationship Id="rId30" Type="http://schemas.openxmlformats.org/officeDocument/2006/relationships/audio" Target="../media/audio9.wav"/><Relationship Id="rId35" Type="http://schemas.openxmlformats.org/officeDocument/2006/relationships/image" Target="../media/image46.jpeg"/><Relationship Id="rId43" Type="http://schemas.openxmlformats.org/officeDocument/2006/relationships/image" Target="../media/image50.jpeg"/><Relationship Id="rId48" Type="http://schemas.openxmlformats.org/officeDocument/2006/relationships/audio" Target="../media/audio16.wav"/><Relationship Id="rId56" Type="http://schemas.openxmlformats.org/officeDocument/2006/relationships/image" Target="../media/image60.jpeg"/><Relationship Id="rId64" Type="http://schemas.openxmlformats.org/officeDocument/2006/relationships/image" Target="../media/image67.png"/><Relationship Id="rId8" Type="http://schemas.openxmlformats.org/officeDocument/2006/relationships/image" Target="../media/image31.gif"/><Relationship Id="rId51" Type="http://schemas.openxmlformats.org/officeDocument/2006/relationships/audio" Target="../media/audio17.wav"/><Relationship Id="rId3" Type="http://schemas.microsoft.com/office/2007/relationships/hdphoto" Target="../media/hdphoto1.wdp"/><Relationship Id="rId12" Type="http://schemas.openxmlformats.org/officeDocument/2006/relationships/image" Target="../media/image35.png"/><Relationship Id="rId17" Type="http://schemas.microsoft.com/office/2007/relationships/hdphoto" Target="../media/hdphoto4.wdp"/><Relationship Id="rId25" Type="http://schemas.openxmlformats.org/officeDocument/2006/relationships/image" Target="../media/image41.jpeg"/><Relationship Id="rId33" Type="http://schemas.openxmlformats.org/officeDocument/2006/relationships/image" Target="../media/image45.jpeg"/><Relationship Id="rId38" Type="http://schemas.openxmlformats.org/officeDocument/2006/relationships/audio" Target="../media/audio13.wav"/><Relationship Id="rId46" Type="http://schemas.openxmlformats.org/officeDocument/2006/relationships/image" Target="../media/image53.gif"/><Relationship Id="rId59" Type="http://schemas.openxmlformats.org/officeDocument/2006/relationships/image" Target="../media/image62.gif"/><Relationship Id="rId67" Type="http://schemas.openxmlformats.org/officeDocument/2006/relationships/image" Target="../media/image6.gif"/><Relationship Id="rId20" Type="http://schemas.openxmlformats.org/officeDocument/2006/relationships/audio" Target="../media/audio4.wav"/><Relationship Id="rId41" Type="http://schemas.openxmlformats.org/officeDocument/2006/relationships/image" Target="../media/image49.jpeg"/><Relationship Id="rId54" Type="http://schemas.microsoft.com/office/2007/relationships/hdphoto" Target="../media/hdphoto5.wdp"/><Relationship Id="rId62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6">
                <a:lumMod val="50000"/>
              </a:schemeClr>
            </a:gs>
            <a:gs pos="74000">
              <a:srgbClr val="FFC000"/>
            </a:gs>
            <a:gs pos="99167">
              <a:srgbClr val="FF0000"/>
            </a:gs>
            <a:gs pos="90000">
              <a:schemeClr val="tx1"/>
            </a:gs>
            <a:gs pos="92000">
              <a:schemeClr val="accent4">
                <a:lumMod val="10000"/>
              </a:schemeClr>
            </a:gs>
            <a:gs pos="83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qant346.wav">
            <a:hlinkClick r:id="" action="ppaction://media"/>
          </p:cNvPr>
          <p:cNvPicPr>
            <a:picLocks noRot="1" noChangeAspect="1"/>
          </p:cNvPicPr>
          <p:nvPr>
            <a:wavAudioFile r:embed="rId1" name="qan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christell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34387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christell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73175"/>
            <a:ext cx="5843588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F346.wav">
            <a:hlinkClick r:id="" action="ppaction://media"/>
          </p:cNvPr>
          <p:cNvPicPr>
            <a:picLocks noRot="1" noChangeAspect="1"/>
          </p:cNvPicPr>
          <p:nvPr>
            <a:wavAudioFile r:embed="rId2" name="01.Florent Pagny - Savoir Aime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8425" cap="flat" cmpd="tri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0" name="Cadre 9"/>
          <p:cNvSpPr/>
          <p:nvPr/>
        </p:nvSpPr>
        <p:spPr>
          <a:xfrm>
            <a:off x="1471613" y="1052513"/>
            <a:ext cx="6269037" cy="4679950"/>
          </a:xfrm>
          <a:prstGeom prst="frame">
            <a:avLst>
              <a:gd name="adj1" fmla="val 394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1125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1844675"/>
            <a:ext cx="31432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2391259">
            <a:off x="5295900" y="2909888"/>
            <a:ext cx="1041400" cy="1066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755650" y="620713"/>
            <a:ext cx="7777163" cy="5616575"/>
          </a:xfrm>
          <a:prstGeom prst="frame">
            <a:avLst>
              <a:gd name="adj1" fmla="val 165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788" y="5805488"/>
            <a:ext cx="86677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christelle\Desktop\voulzy1\600x600-000000-80-0-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16100"/>
            <a:ext cx="30956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6">
                <a:lumMod val="50000"/>
              </a:schemeClr>
            </a:gs>
            <a:gs pos="74000">
              <a:srgbClr val="FFC000"/>
            </a:gs>
            <a:gs pos="99167">
              <a:srgbClr val="FF0000"/>
            </a:gs>
            <a:gs pos="90000">
              <a:schemeClr val="tx1"/>
            </a:gs>
            <a:gs pos="92000">
              <a:schemeClr val="accent4">
                <a:lumMod val="10000"/>
              </a:schemeClr>
            </a:gs>
            <a:gs pos="83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Imag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34387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8425" cap="flat" cmpd="tri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7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973138"/>
            <a:ext cx="2524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1281113"/>
            <a:ext cx="17526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1600200"/>
            <a:ext cx="16383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1878013"/>
            <a:ext cx="19240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2163763"/>
            <a:ext cx="3095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Imag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2490788"/>
            <a:ext cx="13144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2778125"/>
            <a:ext cx="2371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3070225"/>
            <a:ext cx="15811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3413125"/>
            <a:ext cx="18097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3727450"/>
            <a:ext cx="1009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4013200"/>
            <a:ext cx="2257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Imag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4327525"/>
            <a:ext cx="15811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4591050"/>
            <a:ext cx="29622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325" y="4905375"/>
            <a:ext cx="3324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age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5191125"/>
            <a:ext cx="19812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2" descr="C:\Users\christelle\Desktop\voulzy1\600x600-000000-80-0-0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336925"/>
            <a:ext cx="34893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6" descr="C:\Users\JClaude\Desktop\Image3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713" y="4327525"/>
            <a:ext cx="3455987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516563"/>
            <a:ext cx="906145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5397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4881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415088"/>
            <a:ext cx="4953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71825"/>
            <a:ext cx="368300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305" y="2702002"/>
            <a:ext cx="1290637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3292476"/>
            <a:ext cx="1296987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14" y="1458036"/>
            <a:ext cx="1262063" cy="1201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6" descr="C:\Users\Marie-Jose\Desktop\NUMEROS JUKEBOX NOIR\1 (FILEminimizer).jpg">
            <a:hlinkClick r:id="" action="ppaction://noaction" highlightClick="1">
              <a:snd r:embed="rId18" name="01 Là Où Je Vais (Inédit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Marie-Jose\Desktop\NUMEROS JUKEBOX NOIR\2 (FILEminimizer).jpg">
            <a:hlinkClick r:id="" action="ppaction://noaction" highlightClick="1">
              <a:snd r:embed="rId20" name="02 Rockollection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444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Marie-Jose\Desktop\NUMEROS JUKEBOX NOIR\3 (FILEminimizer).jpg">
            <a:hlinkClick r:id="" action="ppaction://noaction" highlightClick="1">
              <a:snd r:embed="rId22" name="03 Bubble Star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7814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4" descr="C:\Users\Marie-Jose\Desktop\NUMEROS JUKEBOX NOIR\4 (FILEminimizer).jpg">
            <a:hlinkClick r:id="" action="ppaction://noaction" highlightClick="1">
              <a:snd r:embed="rId24" name="04 Karin Redinge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110038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" descr="C:\Users\Marie-Jose\Desktop\NUMEROS JUKEBOX NOIR\5 (FILEminimizer).jpg">
            <a:hlinkClick r:id="" action="ppaction://noaction" highlightClick="1">
              <a:snd r:embed="rId26" name="05 Cocktail chez Mademoisell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422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6" descr="C:\Users\Marie-Jose\Desktop\NUMEROS JUKEBOX NOIR\6 (FILEminimizer).jpg">
            <a:hlinkClick r:id="" action="ppaction://noaction" highlightClick="1">
              <a:snd r:embed="rId28" name="06 Grimaud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71011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7" descr="C:\Users\Marie-Jose\Desktop\NUMEROS JUKEBOX NOIR\7 (FILEminimizer).jpg">
            <a:hlinkClick r:id="" action="ppaction://noaction" highlightClick="1">
              <a:snd r:embed="rId30" name="07 Le Coeur Grenadin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50212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09 Idéal Simplifié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448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4" name="11 Bopper en Larm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11003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6" name="122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22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8" name="13 Les Nuits sans Kim Wild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724400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40" name="14 Belle-île-en-mer Marie-Galant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010150"/>
            <a:ext cx="44608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42" name="08 Surfin Jack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6" y="1371687"/>
            <a:ext cx="781842" cy="1623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63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7" name="Picture 10" descr="C:\Users\Marie-Jose\Desktop\NUMEROS JUKEBOX NOIR\10 (FILEminimizer).jpg">
            <a:hlinkClick r:id="" action="ppaction://noaction" highlightClick="1">
              <a:snd r:embed="rId48" name="10 Lieb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773488"/>
            <a:ext cx="4302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G:\3 (FILEmi (1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770" y="3886201"/>
            <a:ext cx="129698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5" descr="C:\Users\Marie-Jose\Desktop\NUMEROS JUKEBOX NOIR\15 (FILEminimizer).jpg">
            <a:hlinkClick r:id="" action="ppaction://noaction" highlightClick="1">
              <a:snd r:embed="rId51" name="15 My Song of You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5251450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856038"/>
            <a:ext cx="381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868738"/>
            <a:ext cx="400050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638675"/>
            <a:ext cx="72072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christelle\Desktop\ete3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1571625"/>
            <a:ext cx="2417762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276600" y="1481138"/>
            <a:ext cx="2511425" cy="1690687"/>
          </a:xfrm>
          <a:prstGeom prst="frame">
            <a:avLst>
              <a:gd name="adj1" fmla="val 7564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9375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6" name="Picture 3" descr="C:\Users\christelle\Desktop\ddddd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5222875"/>
            <a:ext cx="1397000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906838"/>
            <a:ext cx="148431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2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2" y="3428999"/>
            <a:ext cx="5046663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5597526"/>
            <a:ext cx="6984777" cy="157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4254500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11651" y="6105525"/>
            <a:ext cx="29845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94150" y="6307138"/>
            <a:ext cx="933450" cy="361950"/>
          </a:xfrm>
          <a:prstGeom prst="frame">
            <a:avLst>
              <a:gd name="adj1" fmla="val 11262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588" y="6384925"/>
            <a:ext cx="5381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(4:3)</PresentationFormat>
  <Paragraphs>0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2024-03-17T12:41:36Z</dcterms:modified>
</cp:coreProperties>
</file>