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1" r:id="rId2"/>
    <p:sldId id="372" r:id="rId3"/>
    <p:sldId id="37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MiNty8iCEBjn4ZCmHlDnw==" hashData="NOXLK+SiZl+zVbonfGjVPYnsjQ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9F59"/>
    <a:srgbClr val="663300"/>
    <a:srgbClr val="050F6F"/>
    <a:srgbClr val="00DBD6"/>
    <a:srgbClr val="3F9FFF"/>
    <a:srgbClr val="FF8BE1"/>
    <a:srgbClr val="FA8EF2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183" autoAdjust="0"/>
    <p:restoredTop sz="94660"/>
  </p:normalViewPr>
  <p:slideViewPr>
    <p:cSldViewPr>
      <p:cViewPr>
        <p:scale>
          <a:sx n="60" d="100"/>
          <a:sy n="60" d="100"/>
        </p:scale>
        <p:origin x="-2184" y="-6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D480A77-3604-424F-BE46-9FB0C3DA9159}" type="datetimeFigureOut">
              <a:rPr lang="fr-FR"/>
              <a:pPr>
                <a:defRPr/>
              </a:pPr>
              <a:t>16/03/2024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18DCD45-245F-4F5E-B9B3-1CD77AB3321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87904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AA4AD9D-2175-44C5-97F3-3E5D3D106A2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6D19828-E6D2-4DA8-A210-17BE69900E3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DDFE80B-76A0-4905-9246-71407282DD6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CC8168-BE47-4D45-9EE2-5BC116E579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40797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DBC972-FD52-4B2C-ACA8-676ACC0C698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20891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7A22EE-8330-4387-A47B-00C7F023DA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0884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F6A081-7280-4F99-AE19-664A35972FC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95589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5B2984-B031-4119-903C-F6DB145572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43220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A7332E-3B2D-4322-9F38-9227A9B888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1055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48FD27-B561-45A7-964B-4DA2CE44D73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82534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6F4CEB-869C-4128-BC9E-AF81FDE2137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66137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9C7009-0967-4CF2-9FDA-FEBEDB9202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5561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ADF85-AD2F-457E-86D5-2458AE88DCD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7257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9A4911-490C-4F29-9387-F811CAB716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77917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accent4">
                <a:lumMod val="10000"/>
              </a:schemeClr>
            </a:gs>
            <a:gs pos="72000">
              <a:schemeClr val="accent4">
                <a:lumMod val="25000"/>
              </a:schemeClr>
            </a:gs>
            <a:gs pos="78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9FAADDF-AFE4-4532-AB5F-7EE06F60FDB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13" Type="http://schemas.openxmlformats.org/officeDocument/2006/relationships/image" Target="../media/image7.jpeg"/><Relationship Id="rId3" Type="http://schemas.openxmlformats.org/officeDocument/2006/relationships/audio" Target="../media/audio3.wav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2" Type="http://schemas.openxmlformats.org/officeDocument/2006/relationships/audio" Target="../media/audio2.wav"/><Relationship Id="rId16" Type="http://schemas.openxmlformats.org/officeDocument/2006/relationships/image" Target="../media/image10.gif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gif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jpeg"/><Relationship Id="rId10" Type="http://schemas.openxmlformats.org/officeDocument/2006/relationships/image" Target="../media/image4.png"/><Relationship Id="rId4" Type="http://schemas.openxmlformats.org/officeDocument/2006/relationships/audio" Target="../media/audio4.wav"/><Relationship Id="rId9" Type="http://schemas.openxmlformats.org/officeDocument/2006/relationships/image" Target="../media/image3.gif"/><Relationship Id="rId1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4.png"/><Relationship Id="rId18" Type="http://schemas.openxmlformats.org/officeDocument/2006/relationships/image" Target="../media/image29.png"/><Relationship Id="rId26" Type="http://schemas.openxmlformats.org/officeDocument/2006/relationships/audio" Target="../media/audio7.wav"/><Relationship Id="rId39" Type="http://schemas.openxmlformats.org/officeDocument/2006/relationships/image" Target="../media/image41.jpeg"/><Relationship Id="rId21" Type="http://schemas.openxmlformats.org/officeDocument/2006/relationships/image" Target="../media/image32.jpeg"/><Relationship Id="rId34" Type="http://schemas.openxmlformats.org/officeDocument/2006/relationships/audio" Target="../media/audio10.wav"/><Relationship Id="rId42" Type="http://schemas.openxmlformats.org/officeDocument/2006/relationships/audio" Target="../media/audio14.wav"/><Relationship Id="rId47" Type="http://schemas.openxmlformats.org/officeDocument/2006/relationships/image" Target="../media/image45.jpeg"/><Relationship Id="rId50" Type="http://schemas.openxmlformats.org/officeDocument/2006/relationships/audio" Target="../media/audio18.wav"/><Relationship Id="rId55" Type="http://schemas.openxmlformats.org/officeDocument/2006/relationships/image" Target="../media/image49.jpeg"/><Relationship Id="rId63" Type="http://schemas.openxmlformats.org/officeDocument/2006/relationships/image" Target="../media/image54.png"/><Relationship Id="rId68" Type="http://schemas.openxmlformats.org/officeDocument/2006/relationships/image" Target="../media/image10.gif"/><Relationship Id="rId76" Type="http://schemas.openxmlformats.org/officeDocument/2006/relationships/image" Target="../media/image65.png"/><Relationship Id="rId7" Type="http://schemas.openxmlformats.org/officeDocument/2006/relationships/image" Target="../media/image18.gif"/><Relationship Id="rId71" Type="http://schemas.openxmlformats.org/officeDocument/2006/relationships/image" Target="../media/image6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7.png"/><Relationship Id="rId29" Type="http://schemas.openxmlformats.org/officeDocument/2006/relationships/image" Target="../media/image36.jpeg"/><Relationship Id="rId11" Type="http://schemas.openxmlformats.org/officeDocument/2006/relationships/image" Target="../media/image22.png"/><Relationship Id="rId24" Type="http://schemas.openxmlformats.org/officeDocument/2006/relationships/audio" Target="../media/audio6.wav"/><Relationship Id="rId32" Type="http://schemas.openxmlformats.org/officeDocument/2006/relationships/audio" Target="../media/audio9.wav"/><Relationship Id="rId37" Type="http://schemas.openxmlformats.org/officeDocument/2006/relationships/image" Target="../media/image40.jpeg"/><Relationship Id="rId40" Type="http://schemas.openxmlformats.org/officeDocument/2006/relationships/audio" Target="../media/audio13.wav"/><Relationship Id="rId45" Type="http://schemas.openxmlformats.org/officeDocument/2006/relationships/image" Target="../media/image44.jpeg"/><Relationship Id="rId53" Type="http://schemas.openxmlformats.org/officeDocument/2006/relationships/image" Target="../media/image48.jpeg"/><Relationship Id="rId58" Type="http://schemas.openxmlformats.org/officeDocument/2006/relationships/audio" Target="../media/audio22.wav"/><Relationship Id="rId66" Type="http://schemas.openxmlformats.org/officeDocument/2006/relationships/image" Target="../media/image56.gif"/><Relationship Id="rId74" Type="http://schemas.openxmlformats.org/officeDocument/2006/relationships/image" Target="../media/image63.gif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23" Type="http://schemas.openxmlformats.org/officeDocument/2006/relationships/image" Target="../media/image33.jpeg"/><Relationship Id="rId28" Type="http://schemas.openxmlformats.org/officeDocument/2006/relationships/audio" Target="../media/audio1.wav"/><Relationship Id="rId36" Type="http://schemas.openxmlformats.org/officeDocument/2006/relationships/audio" Target="../media/audio11.wav"/><Relationship Id="rId49" Type="http://schemas.openxmlformats.org/officeDocument/2006/relationships/image" Target="../media/image46.jpeg"/><Relationship Id="rId57" Type="http://schemas.openxmlformats.org/officeDocument/2006/relationships/image" Target="../media/image50.jpeg"/><Relationship Id="rId61" Type="http://schemas.openxmlformats.org/officeDocument/2006/relationships/image" Target="../media/image52.jpeg"/><Relationship Id="rId10" Type="http://schemas.openxmlformats.org/officeDocument/2006/relationships/image" Target="../media/image21.png"/><Relationship Id="rId19" Type="http://schemas.openxmlformats.org/officeDocument/2006/relationships/image" Target="../media/image30.png"/><Relationship Id="rId31" Type="http://schemas.openxmlformats.org/officeDocument/2006/relationships/image" Target="../media/image37.jpeg"/><Relationship Id="rId44" Type="http://schemas.openxmlformats.org/officeDocument/2006/relationships/audio" Target="../media/audio15.wav"/><Relationship Id="rId52" Type="http://schemas.openxmlformats.org/officeDocument/2006/relationships/audio" Target="../media/audio19.wav"/><Relationship Id="rId60" Type="http://schemas.openxmlformats.org/officeDocument/2006/relationships/audio" Target="../media/audio23.wav"/><Relationship Id="rId65" Type="http://schemas.openxmlformats.org/officeDocument/2006/relationships/image" Target="../media/image5.gif"/><Relationship Id="rId73" Type="http://schemas.openxmlformats.org/officeDocument/2006/relationships/image" Target="../media/image62.png"/><Relationship Id="rId4" Type="http://schemas.openxmlformats.org/officeDocument/2006/relationships/image" Target="../media/image15.png"/><Relationship Id="rId9" Type="http://schemas.openxmlformats.org/officeDocument/2006/relationships/image" Target="../media/image20.gif"/><Relationship Id="rId14" Type="http://schemas.openxmlformats.org/officeDocument/2006/relationships/image" Target="../media/image25.png"/><Relationship Id="rId22" Type="http://schemas.openxmlformats.org/officeDocument/2006/relationships/audio" Target="../media/audio5.wav"/><Relationship Id="rId27" Type="http://schemas.openxmlformats.org/officeDocument/2006/relationships/image" Target="../media/image35.jpeg"/><Relationship Id="rId30" Type="http://schemas.openxmlformats.org/officeDocument/2006/relationships/audio" Target="../media/audio8.wav"/><Relationship Id="rId35" Type="http://schemas.openxmlformats.org/officeDocument/2006/relationships/image" Target="../media/image39.jpeg"/><Relationship Id="rId43" Type="http://schemas.openxmlformats.org/officeDocument/2006/relationships/image" Target="../media/image43.jpeg"/><Relationship Id="rId48" Type="http://schemas.openxmlformats.org/officeDocument/2006/relationships/audio" Target="../media/audio17.wav"/><Relationship Id="rId56" Type="http://schemas.openxmlformats.org/officeDocument/2006/relationships/audio" Target="../media/audio21.wav"/><Relationship Id="rId64" Type="http://schemas.openxmlformats.org/officeDocument/2006/relationships/image" Target="../media/image55.jpeg"/><Relationship Id="rId69" Type="http://schemas.openxmlformats.org/officeDocument/2006/relationships/image" Target="../media/image58.png"/><Relationship Id="rId77" Type="http://schemas.openxmlformats.org/officeDocument/2006/relationships/image" Target="../media/image66.png"/><Relationship Id="rId8" Type="http://schemas.openxmlformats.org/officeDocument/2006/relationships/image" Target="../media/image19.gif"/><Relationship Id="rId51" Type="http://schemas.openxmlformats.org/officeDocument/2006/relationships/image" Target="../media/image47.jpeg"/><Relationship Id="rId72" Type="http://schemas.openxmlformats.org/officeDocument/2006/relationships/image" Target="../media/image61.png"/><Relationship Id="rId3" Type="http://schemas.openxmlformats.org/officeDocument/2006/relationships/image" Target="../media/image14.png"/><Relationship Id="rId12" Type="http://schemas.openxmlformats.org/officeDocument/2006/relationships/image" Target="../media/image23.png"/><Relationship Id="rId17" Type="http://schemas.openxmlformats.org/officeDocument/2006/relationships/image" Target="../media/image28.gif"/><Relationship Id="rId25" Type="http://schemas.openxmlformats.org/officeDocument/2006/relationships/image" Target="../media/image34.jpeg"/><Relationship Id="rId33" Type="http://schemas.openxmlformats.org/officeDocument/2006/relationships/image" Target="../media/image38.jpeg"/><Relationship Id="rId38" Type="http://schemas.openxmlformats.org/officeDocument/2006/relationships/audio" Target="../media/audio12.wav"/><Relationship Id="rId46" Type="http://schemas.openxmlformats.org/officeDocument/2006/relationships/audio" Target="../media/audio16.wav"/><Relationship Id="rId59" Type="http://schemas.openxmlformats.org/officeDocument/2006/relationships/image" Target="../media/image51.jpeg"/><Relationship Id="rId67" Type="http://schemas.openxmlformats.org/officeDocument/2006/relationships/image" Target="../media/image57.gif"/><Relationship Id="rId20" Type="http://schemas.openxmlformats.org/officeDocument/2006/relationships/image" Target="../media/image31.gif"/><Relationship Id="rId41" Type="http://schemas.openxmlformats.org/officeDocument/2006/relationships/image" Target="../media/image42.jpeg"/><Relationship Id="rId54" Type="http://schemas.openxmlformats.org/officeDocument/2006/relationships/audio" Target="../media/audio20.wav"/><Relationship Id="rId62" Type="http://schemas.openxmlformats.org/officeDocument/2006/relationships/image" Target="../media/image53.gif"/><Relationship Id="rId70" Type="http://schemas.openxmlformats.org/officeDocument/2006/relationships/image" Target="../media/image59.png"/><Relationship Id="rId75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4 -1107.wav">
            <a:hlinkClick r:id="" action="ppaction://media"/>
          </p:cNvPr>
          <p:cNvPicPr>
            <a:picLocks noRot="1" noChangeAspect="1"/>
          </p:cNvPicPr>
          <p:nvPr>
            <a:wavAudioFile r:embed="rId1" name="04 - NOIR C'EST NOIR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6" descr="C:\Users\JC\Desktop\111111_InPixio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 descr="C:\Users\JC\Desktop\Animation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711200"/>
            <a:ext cx="7200900" cy="545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8 -1107.wav">
            <a:hlinkClick r:id="" action="ppaction://media"/>
          </p:cNvPr>
          <p:cNvPicPr>
            <a:picLocks noRot="1" noChangeAspect="1"/>
          </p:cNvPicPr>
          <p:nvPr>
            <a:wavAudioFile r:embed="rId2" name="08 - Love, Love, Lov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Love1122.wav">
            <a:hlinkClick r:id="" action="ppaction://media"/>
          </p:cNvPr>
          <p:cNvPicPr>
            <a:picLocks noRot="1" noChangeAspect="1"/>
          </p:cNvPicPr>
          <p:nvPr>
            <a:wavAudioFile r:embed="rId3" name="Love, Love, Lov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2-P1122.wav">
            <a:hlinkClick r:id="" action="ppaction://media"/>
          </p:cNvPr>
          <p:cNvPicPr>
            <a:picLocks noRot="1" noChangeAspect="1"/>
          </p:cNvPicPr>
          <p:nvPr>
            <a:wavAudioFile r:embed="rId4" name="02-Puisque c'est écrit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163" y="1873250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3245282">
            <a:off x="4981575" y="2813050"/>
            <a:ext cx="1301750" cy="1320800"/>
          </a:xfrm>
          <a:prstGeom prst="ellipse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66106"/>
            <a:ext cx="3654549" cy="341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dre 14"/>
          <p:cNvSpPr/>
          <p:nvPr/>
        </p:nvSpPr>
        <p:spPr>
          <a:xfrm>
            <a:off x="1258888" y="981075"/>
            <a:ext cx="6697662" cy="4968875"/>
          </a:xfrm>
          <a:prstGeom prst="frame">
            <a:avLst>
              <a:gd name="adj1" fmla="val 1237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1" name="Picture 12" descr="C:\Users\JC\Desktop\Johnny Hallyday - Best Of (Les géants de la chanson) - 2016 [Flac - 16 Bits]\25ae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916113"/>
            <a:ext cx="3205162" cy="313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Image 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163" y="6162675"/>
            <a:ext cx="7651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:\Users\JC\Desktop\111111_InPixi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JC\Desktop\Animation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836613"/>
            <a:ext cx="6985000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268538" y="1535113"/>
            <a:ext cx="5327650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01. RETIENS LA NUIT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02. L'IDOLE DES JEUNES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03. LE PENITENCIER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04. NOIR C'EST NOIR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05. QUE JE T'AIME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06. OH! MA JOLIE SARAH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07. LA MUSIQUE QUE J'AIME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08. REQUIEM POUR UN FOU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09. GABRIELLE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10. J'AI OUBLIE DE VIVRE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11. MA GUEULE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12. LE BON TEMPS DU ROCK AND ROLL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13. QUELQUE CHOSE DE TENNESSEE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14. ROCK'N'ROLL ATTITUDE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15. JE TE PROMETS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16. LAURA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17. ALLUMER LE FEU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18. SANG POUR SANG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19. UN JOUR VIENDRA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20. MARIE</a:t>
            </a:r>
          </a:p>
        </p:txBody>
      </p:sp>
      <p:pic>
        <p:nvPicPr>
          <p:cNvPr id="3077" name="Picture 6" descr="C:\Users\JC\Desktop\585d1c4dcb11b227491c32d8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2924175"/>
            <a:ext cx="5724525" cy="381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7" descr="C:\Users\JC\Desktop\66d52f2d987016ab89c6126c245a5616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8" y="3529013"/>
            <a:ext cx="3646487" cy="334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" y="64166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4025" y="640080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14017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598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653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6400" y="4514850"/>
            <a:ext cx="977900" cy="130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2" name="01 - RETIENS LA NUIT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24" name="02 - L'IDOLE DES JEUNES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26" name="03 - LE PENITENCIER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28" name="04 - NOIR C'EST NOIR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0" name="05 - QUE JE T'AIME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2" name="06 - OH! MA JOLIE SARAH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34" name="07 - LA MUSIQUE QUE J'AIME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36" name="08 - REQUIEM POUR UN FOU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38" name="09 - GABRIELL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40300"/>
            <a:ext cx="5302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0" name="10 - J'AI OUBLIE DE VIVRE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2" name="11 - MA GUEULE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44" name="12 - LE BON TEMPS DU ROCK AND ROLL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46" name="13 - QUELQUE CHOSE DE TENNESSE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48" name="14 - ROCK'N'ROLL ATTITUDE.wav"/>
            </a:hlinkClick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0" name="15 - JE TE PROMETS.wav"/>
            </a:hlinkClick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2" name="16 - LAURA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54" name="17 - ALLUMER LE FEU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56" name="18 - SANG POUR SANG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58" name="19 - UN JOUR VIENDRA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0" name="20 - MARIE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78326" y="5784850"/>
            <a:ext cx="449262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Cadre 65"/>
          <p:cNvSpPr/>
          <p:nvPr/>
        </p:nvSpPr>
        <p:spPr>
          <a:xfrm>
            <a:off x="3989388" y="6102350"/>
            <a:ext cx="1238250" cy="504825"/>
          </a:xfrm>
          <a:prstGeom prst="frame">
            <a:avLst>
              <a:gd name="adj1" fmla="val 11262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9" name="Image 2"/>
          <p:cNvPicPr>
            <a:picLocks noChangeAspect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75" y="6157913"/>
            <a:ext cx="10779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137025"/>
            <a:ext cx="660400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588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008188"/>
            <a:ext cx="1316038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865563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2659063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2" descr="C:\Users\Jclaude\Pictures\c831829d.gif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388" y="3884613"/>
            <a:ext cx="1457325" cy="139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12" descr="C:\Users\JC\Desktop\Johnny Hallyday - Best Of (Les géants de la chanson) - 2016 [Flac - 16 Bits]\25a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575" y="1560513"/>
            <a:ext cx="1362075" cy="137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0" name="Picture 70" descr="C:\Users\JC\Desktop\d97f1c0c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150" y="2798763"/>
            <a:ext cx="4383088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9" descr="C:\Users\Jclaude\Desktop\Image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5468938"/>
            <a:ext cx="6691312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41825" y="6083300"/>
            <a:ext cx="3333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Cadre 71"/>
          <p:cNvSpPr/>
          <p:nvPr/>
        </p:nvSpPr>
        <p:spPr>
          <a:xfrm>
            <a:off x="4200525" y="6273800"/>
            <a:ext cx="765175" cy="377825"/>
          </a:xfrm>
          <a:prstGeom prst="frame">
            <a:avLst>
              <a:gd name="adj1" fmla="val 11262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5" name="Image 2"/>
          <p:cNvPicPr>
            <a:picLocks noChangeAspect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9425" y="6362700"/>
            <a:ext cx="638175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104</Words>
  <Application>Microsoft Office PowerPoint</Application>
  <PresentationFormat>Affichage à l'écran (4:3)</PresentationFormat>
  <Paragraphs>23</Paragraphs>
  <Slides>3</Slides>
  <Notes>3</Notes>
  <HiddenSlides>0</HiddenSlides>
  <MMClips>4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6" baseType="lpstr">
      <vt:lpstr>Arial</vt:lpstr>
      <vt:lpstr>Calibri</vt:lpstr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2024-03-16T12:35:26Z</dcterms:modified>
</cp:coreProperties>
</file>