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4" r:id="rId3"/>
    <p:sldId id="36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1U+1cDV2x8Dpn0IFH4vsw==" hashData="om5e5XkCIfDccs39Bwdawyafa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FF69D8"/>
    <a:srgbClr val="FFC91D"/>
    <a:srgbClr val="C519BD"/>
    <a:srgbClr val="DE8400"/>
    <a:srgbClr val="685D6B"/>
    <a:srgbClr val="5A5A5A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984" autoAdjust="0"/>
    <p:restoredTop sz="94660"/>
  </p:normalViewPr>
  <p:slideViewPr>
    <p:cSldViewPr>
      <p:cViewPr>
        <p:scale>
          <a:sx n="90" d="100"/>
          <a:sy n="90" d="100"/>
        </p:scale>
        <p:origin x="-110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77A719-014B-4330-8DAD-A65C28706882}" type="datetimeFigureOut">
              <a:rPr lang="fr-FR"/>
              <a:pPr>
                <a:defRPr/>
              </a:pPr>
              <a:t>17/03/2024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4C8572-6686-4BA6-ABB3-4D4A761AB49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6752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E7BE4E-BD1B-4BB1-ADB6-92941CDEC14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38964B-FE75-428F-8326-61271C48446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64B39F-E8CF-4567-ACC2-D61B2B0EE22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81539-163B-4777-BABA-0C4218FA75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119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F9A20A-B3A9-4AA9-B544-B2DCBFAA5C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89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B0FA37-52AC-4713-A331-21CEEE2BC6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248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A4401-3B15-4630-9622-E28EC4AA4F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4278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33C5C-2894-460B-92E1-C0D5972802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04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52E91E-D801-430C-9FB1-44D2FFDF77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8622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2D71-D1CF-4A83-B4F6-2B70532980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1051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0788A-D996-4D02-A367-B92516C902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5384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AB862-8561-45AA-A4A5-F402F97529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8530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22699-1F07-4F7D-B1B7-CA6E39B135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143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AD0EE-B368-409B-9A92-DBE8FEEAA5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5284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tx2"/>
            </a:gs>
            <a:gs pos="90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64000">
              <a:schemeClr val="tx1"/>
            </a:gs>
            <a:gs pos="79000">
              <a:srgbClr val="C072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5877BB-1BFC-4036-B8B2-9001FA2790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pn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audio" Target="../media/audio2.wav"/><Relationship Id="rId16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image" Target="../media/image1.jpe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jpe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0.jpeg"/><Relationship Id="rId21" Type="http://schemas.openxmlformats.org/officeDocument/2006/relationships/audio" Target="../media/audio8.wav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21.wav"/><Relationship Id="rId50" Type="http://schemas.openxmlformats.org/officeDocument/2006/relationships/image" Target="../media/image42.jpeg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audio" Target="../media/audio31.wav"/><Relationship Id="rId76" Type="http://schemas.openxmlformats.org/officeDocument/2006/relationships/image" Target="../media/image57.png"/><Relationship Id="rId84" Type="http://schemas.openxmlformats.org/officeDocument/2006/relationships/image" Target="../media/image64.png"/><Relationship Id="rId89" Type="http://schemas.openxmlformats.org/officeDocument/2006/relationships/image" Target="../media/image69.png"/><Relationship Id="rId97" Type="http://schemas.openxmlformats.org/officeDocument/2006/relationships/image" Target="../media/image75.png"/><Relationship Id="rId7" Type="http://schemas.openxmlformats.org/officeDocument/2006/relationships/image" Target="../media/image18.gif"/><Relationship Id="rId71" Type="http://schemas.openxmlformats.org/officeDocument/2006/relationships/image" Target="../media/image53.jpeg"/><Relationship Id="rId92" Type="http://schemas.microsoft.com/office/2007/relationships/hdphoto" Target="../media/hdphoto3.wdp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7.wav"/><Relationship Id="rId29" Type="http://schemas.openxmlformats.org/officeDocument/2006/relationships/audio" Target="../media/audio12.wav"/><Relationship Id="rId11" Type="http://schemas.openxmlformats.org/officeDocument/2006/relationships/image" Target="../media/image21.jpeg"/><Relationship Id="rId24" Type="http://schemas.openxmlformats.org/officeDocument/2006/relationships/image" Target="../media/image29.jpeg"/><Relationship Id="rId32" Type="http://schemas.openxmlformats.org/officeDocument/2006/relationships/image" Target="../media/image33.jpeg"/><Relationship Id="rId37" Type="http://schemas.openxmlformats.org/officeDocument/2006/relationships/audio" Target="../media/audio16.wav"/><Relationship Id="rId40" Type="http://schemas.openxmlformats.org/officeDocument/2006/relationships/image" Target="../media/image37.jpeg"/><Relationship Id="rId45" Type="http://schemas.openxmlformats.org/officeDocument/2006/relationships/audio" Target="../media/audio20.wav"/><Relationship Id="rId53" Type="http://schemas.openxmlformats.org/officeDocument/2006/relationships/image" Target="../media/image44.jpeg"/><Relationship Id="rId58" Type="http://schemas.openxmlformats.org/officeDocument/2006/relationships/audio" Target="../media/audio26.wav"/><Relationship Id="rId66" Type="http://schemas.openxmlformats.org/officeDocument/2006/relationships/audio" Target="../media/audio30.wav"/><Relationship Id="rId74" Type="http://schemas.openxmlformats.org/officeDocument/2006/relationships/image" Target="../media/image55.png"/><Relationship Id="rId79" Type="http://schemas.openxmlformats.org/officeDocument/2006/relationships/image" Target="../media/image59.gif"/><Relationship Id="rId87" Type="http://schemas.openxmlformats.org/officeDocument/2006/relationships/image" Target="../media/image67.jpeg"/><Relationship Id="rId5" Type="http://schemas.openxmlformats.org/officeDocument/2006/relationships/image" Target="../media/image16.gif"/><Relationship Id="rId61" Type="http://schemas.openxmlformats.org/officeDocument/2006/relationships/image" Target="../media/image48.jpeg"/><Relationship Id="rId82" Type="http://schemas.openxmlformats.org/officeDocument/2006/relationships/image" Target="../media/image62.png"/><Relationship Id="rId90" Type="http://schemas.microsoft.com/office/2007/relationships/hdphoto" Target="../media/hdphoto2.wdp"/><Relationship Id="rId95" Type="http://schemas.openxmlformats.org/officeDocument/2006/relationships/image" Target="../media/image73.png"/><Relationship Id="rId19" Type="http://schemas.openxmlformats.org/officeDocument/2006/relationships/image" Target="../media/image26.jpeg"/><Relationship Id="rId14" Type="http://schemas.openxmlformats.org/officeDocument/2006/relationships/audio" Target="../media/audio6.wav"/><Relationship Id="rId22" Type="http://schemas.openxmlformats.org/officeDocument/2006/relationships/image" Target="../media/image28.jpeg"/><Relationship Id="rId27" Type="http://schemas.openxmlformats.org/officeDocument/2006/relationships/audio" Target="../media/audio11.wav"/><Relationship Id="rId30" Type="http://schemas.openxmlformats.org/officeDocument/2006/relationships/image" Target="../media/image32.jpeg"/><Relationship Id="rId35" Type="http://schemas.openxmlformats.org/officeDocument/2006/relationships/audio" Target="../media/audio15.wav"/><Relationship Id="rId43" Type="http://schemas.openxmlformats.org/officeDocument/2006/relationships/audio" Target="../media/audio19.wav"/><Relationship Id="rId48" Type="http://schemas.openxmlformats.org/officeDocument/2006/relationships/image" Target="../media/image41.jpeg"/><Relationship Id="rId56" Type="http://schemas.openxmlformats.org/officeDocument/2006/relationships/audio" Target="../media/audio25.wav"/><Relationship Id="rId64" Type="http://schemas.openxmlformats.org/officeDocument/2006/relationships/audio" Target="../media/audio29.wav"/><Relationship Id="rId69" Type="http://schemas.openxmlformats.org/officeDocument/2006/relationships/image" Target="../media/image52.jpeg"/><Relationship Id="rId77" Type="http://schemas.microsoft.com/office/2007/relationships/hdphoto" Target="../media/hdphoto1.wdp"/><Relationship Id="rId100" Type="http://schemas.openxmlformats.org/officeDocument/2006/relationships/image" Target="../media/image5.gif"/><Relationship Id="rId8" Type="http://schemas.openxmlformats.org/officeDocument/2006/relationships/image" Target="../media/image19.gif"/><Relationship Id="rId51" Type="http://schemas.openxmlformats.org/officeDocument/2006/relationships/image" Target="../media/image43.gif"/><Relationship Id="rId72" Type="http://schemas.openxmlformats.org/officeDocument/2006/relationships/audio" Target="../media/audio33.wav"/><Relationship Id="rId80" Type="http://schemas.openxmlformats.org/officeDocument/2006/relationships/image" Target="../media/image60.png"/><Relationship Id="rId85" Type="http://schemas.openxmlformats.org/officeDocument/2006/relationships/image" Target="../media/image65.jpeg"/><Relationship Id="rId93" Type="http://schemas.openxmlformats.org/officeDocument/2006/relationships/image" Target="../media/image71.jpeg"/><Relationship Id="rId98" Type="http://schemas.openxmlformats.org/officeDocument/2006/relationships/image" Target="../media/image76.png"/><Relationship Id="rId3" Type="http://schemas.openxmlformats.org/officeDocument/2006/relationships/image" Target="../media/image14.png"/><Relationship Id="rId12" Type="http://schemas.openxmlformats.org/officeDocument/2006/relationships/audio" Target="../media/audio5.wav"/><Relationship Id="rId17" Type="http://schemas.openxmlformats.org/officeDocument/2006/relationships/image" Target="../media/image24.jpeg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image" Target="../media/image47.jpeg"/><Relationship Id="rId67" Type="http://schemas.openxmlformats.org/officeDocument/2006/relationships/image" Target="../media/image51.jpeg"/><Relationship Id="rId20" Type="http://schemas.openxmlformats.org/officeDocument/2006/relationships/image" Target="../media/image27.gif"/><Relationship Id="rId41" Type="http://schemas.openxmlformats.org/officeDocument/2006/relationships/audio" Target="../media/audio18.wav"/><Relationship Id="rId54" Type="http://schemas.openxmlformats.org/officeDocument/2006/relationships/audio" Target="../media/audio24.wav"/><Relationship Id="rId62" Type="http://schemas.openxmlformats.org/officeDocument/2006/relationships/audio" Target="../media/audio28.wav"/><Relationship Id="rId70" Type="http://schemas.openxmlformats.org/officeDocument/2006/relationships/audio" Target="../media/audio32.wav"/><Relationship Id="rId75" Type="http://schemas.openxmlformats.org/officeDocument/2006/relationships/image" Target="../media/image56.png"/><Relationship Id="rId83" Type="http://schemas.openxmlformats.org/officeDocument/2006/relationships/image" Target="../media/image63.jpeg"/><Relationship Id="rId88" Type="http://schemas.openxmlformats.org/officeDocument/2006/relationships/image" Target="../media/image68.jpeg"/><Relationship Id="rId91" Type="http://schemas.openxmlformats.org/officeDocument/2006/relationships/image" Target="../media/image70.jpeg"/><Relationship Id="rId96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openxmlformats.org/officeDocument/2006/relationships/image" Target="../media/image23.jpeg"/><Relationship Id="rId23" Type="http://schemas.openxmlformats.org/officeDocument/2006/relationships/audio" Target="../media/audio9.wav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22.wav"/><Relationship Id="rId57" Type="http://schemas.openxmlformats.org/officeDocument/2006/relationships/image" Target="../media/image46.jpeg"/><Relationship Id="rId10" Type="http://schemas.openxmlformats.org/officeDocument/2006/relationships/audio" Target="../media/audio4.wav"/><Relationship Id="rId31" Type="http://schemas.openxmlformats.org/officeDocument/2006/relationships/audio" Target="../media/audio13.wav"/><Relationship Id="rId44" Type="http://schemas.openxmlformats.org/officeDocument/2006/relationships/image" Target="../media/image39.jpeg"/><Relationship Id="rId52" Type="http://schemas.openxmlformats.org/officeDocument/2006/relationships/audio" Target="../media/audio23.wav"/><Relationship Id="rId60" Type="http://schemas.openxmlformats.org/officeDocument/2006/relationships/audio" Target="../media/audio27.wav"/><Relationship Id="rId65" Type="http://schemas.openxmlformats.org/officeDocument/2006/relationships/image" Target="../media/image50.jpeg"/><Relationship Id="rId73" Type="http://schemas.openxmlformats.org/officeDocument/2006/relationships/image" Target="../media/image54.jpeg"/><Relationship Id="rId78" Type="http://schemas.openxmlformats.org/officeDocument/2006/relationships/image" Target="../media/image58.png"/><Relationship Id="rId81" Type="http://schemas.openxmlformats.org/officeDocument/2006/relationships/image" Target="../media/image61.png"/><Relationship Id="rId86" Type="http://schemas.openxmlformats.org/officeDocument/2006/relationships/image" Target="../media/image66.jpeg"/><Relationship Id="rId94" Type="http://schemas.openxmlformats.org/officeDocument/2006/relationships/image" Target="../media/image72.jpeg"/><Relationship Id="rId99" Type="http://schemas.openxmlformats.org/officeDocument/2006/relationships/image" Target="../media/image77.png"/><Relationship Id="rId101" Type="http://schemas.openxmlformats.org/officeDocument/2006/relationships/image" Target="../media/image3.gif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3" Type="http://schemas.openxmlformats.org/officeDocument/2006/relationships/image" Target="../media/image22.jpeg"/><Relationship Id="rId18" Type="http://schemas.openxmlformats.org/officeDocument/2006/relationships/image" Target="../media/image25.png"/><Relationship Id="rId39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C:\Users\Jclaude\Desktop\ooooooo (FILEminimizer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538" y="1776413"/>
            <a:ext cx="3171825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775" y="5943600"/>
            <a:ext cx="10604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070475" y="2700338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0" name="Cadre 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6 - 1664.wav">
            <a:hlinkClick r:id="" action="ppaction://media"/>
          </p:cNvPr>
          <p:cNvPicPr>
            <a:picLocks noRot="1" noChangeAspect="1"/>
          </p:cNvPicPr>
          <p:nvPr>
            <a:wavAudioFile r:embed="rId1" name="6 - France Gall - Samba Mambo (Remasterise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51 -1664.wav">
            <a:hlinkClick r:id="" action="ppaction://media"/>
          </p:cNvPr>
          <p:cNvPicPr>
            <a:picLocks noRot="1" noChangeAspect="1"/>
          </p:cNvPicPr>
          <p:nvPr>
            <a:wavAudioFile r:embed="rId2" name="51 - France Gall - Ella elle l'a (Remasteris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49 -1664.wav">
            <a:hlinkClick r:id="" action="ppaction://media"/>
          </p:cNvPr>
          <p:cNvPicPr>
            <a:picLocks noRot="1" noChangeAspect="1"/>
          </p:cNvPicPr>
          <p:nvPr>
            <a:wavAudioFile r:embed="rId3" name="49 -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9 -1679.wav">
            <a:hlinkClick r:id="" action="ppaction://media"/>
          </p:cNvPr>
          <p:cNvPicPr>
            <a:picLocks noRot="1" noChangeAspect="1"/>
          </p:cNvPicPr>
          <p:nvPr>
            <a:wavAudioFile r:embed="rId3" name="49 -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C072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8" descr="C:\Users\Jclaude\Desktop\fg (FILEminimizer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0" y="1851025"/>
            <a:ext cx="3103563" cy="309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aude\Desktop\oooooo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1422400" y="1536700"/>
            <a:ext cx="4822825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01 - Michel Berger, France Gall - La lettre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   02 - Michel Berger, France Gall - La chanson de la negresse blonde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03 - Michel Berger, France Gall - Les couloirs des Halles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04 - Michel Berger, France Gall - Les elans du coeur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05 - Michel Berger, France Gall - Jamais partir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06 - France Gall - Plus Haut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07 - France Gall - A Quoi Il Sert _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08 - France Gall - Laissez Passer Les Reves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09 - France Gall - Que L'Amour Est Bizarre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10 - France Gall - Debranche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11 - France Gall - Lumiere Du Jour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12 - France Gall - Resiste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13 - France Gall - La Minute De Silence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14 - France Gall - Privee D'Amour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15 - France Gall - Evidemment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16 - France Gall - Ella_ Elle L'A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17 - France Gall - Les Princes Des Villes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18 - France Gall - Message Personnel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19 - France Gall - La Legende De Jimmy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20 - France Gall - Musique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21 - France Gall - Trop Grand Pour Moi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22 - France Gall - Ma Declaration D'Amour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23 - France Gall - Aime-La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24 - France Gall - Bebe Comme La Vie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25 - France Gall - Ceux Qui Aiment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26 - France Gall - Donner Pour Donner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27- France Gall - La Fille De Shannon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28 - France Gall - Amor Tambien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29 - France Gall - Besoin d'Amour (Remasterise)</a:t>
            </a:r>
          </a:p>
          <a:p>
            <a:pPr algn="ctr" eaLnBrk="1" hangingPunct="1"/>
            <a:r>
              <a:rPr lang="en-US" sz="800" b="1">
                <a:solidFill>
                  <a:srgbClr val="FFFF00"/>
                </a:solidFill>
              </a:rPr>
              <a:t>30 - France Gall - Plus Haut (Remasterise)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547813" y="1587500"/>
            <a:ext cx="4572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lang="fr-FR" sz="800" b="1">
              <a:solidFill>
                <a:srgbClr val="FFFF00"/>
              </a:solidFill>
            </a:endParaRPr>
          </a:p>
        </p:txBody>
      </p:sp>
      <p:pic>
        <p:nvPicPr>
          <p:cNvPr id="3078" name="Picture 7" descr="C:\Users\Jclaude\Desktop\france_gall_détouré11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411538"/>
            <a:ext cx="3951287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Jclaude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4705350"/>
            <a:ext cx="2185987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5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5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5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5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5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5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5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5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5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5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50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5000" fill="hold"/>
                                        <p:tgtEl>
                                          <p:spTgt spid="4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5000" fill="hold"/>
                                        <p:tgtEl>
                                          <p:spTgt spid="4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5000" fill="hold"/>
                                        <p:tgtEl>
                                          <p:spTgt spid="4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6" dur="5000" fill="hold"/>
                                        <p:tgtEl>
                                          <p:spTgt spid="4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8" dur="5000" fill="hold"/>
                                        <p:tgtEl>
                                          <p:spTgt spid="4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0" dur="5000" fill="hold"/>
                                        <p:tgtEl>
                                          <p:spTgt spid="4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2" dur="5000" fill="hold"/>
                                        <p:tgtEl>
                                          <p:spTgt spid="4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4" dur="5000" fill="hold"/>
                                        <p:tgtEl>
                                          <p:spTgt spid="4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5" presetID="3" presetClass="emph" presetSubtype="10" repeatCount="indefinite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551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1" y="5380038"/>
            <a:ext cx="9063038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64008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22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7129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17160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6" descr="Juke-box 3 PNG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NUMEROS JUKEBOX NOIR\1 (FILEminimizer).jpg">
            <a:hlinkClick r:id="" action="ppaction://noaction" highlightClick="1">
              <a:snd r:embed="rId10" name="61 - Michel Berger, France Gall - La lettre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Marie-Jose\Desktop\NUMEROS JUKEBOX NOIR\2 (FILEminimizer).jpg">
            <a:hlinkClick r:id="" action="ppaction://noaction" highlightClick="1">
              <a:snd r:embed="rId12" name="62 - Michel Berger, France Gall - La chanson de la negresse blonde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506412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3" descr="C:\Users\Marie-Jose\Desktop\NUMEROS JUKEBOX NOIR\3 (FILEminimizer).jpg">
            <a:hlinkClick r:id="" action="ppaction://noaction" highlightClick="1">
              <a:snd r:embed="rId14" name="63 - Michel Berger, France Gall - Les couloirs des Halles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3513138"/>
            <a:ext cx="44767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4" descr="C:\Users\Marie-Jose\Desktop\NUMEROS JUKEBOX NOIR\4 (FILEminimizer).jpg">
            <a:hlinkClick r:id="" action="ppaction://noaction" highlightClick="1">
              <a:snd r:embed="rId16" name="64 - Michel Berger, France Gall - Les elans du coeur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65 - Michel Berger, France Gall - Jamais partir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4587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3" name="66 - France Gall - Plus Haut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492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5" name="67 - France Gall - A Quoi Il Sert _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984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7" name="68 - France Gall - Laissez Passer Les Reves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9" name="69 - France Gall - Que L'Amour Est Bizarre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921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1" name="70 - France Gall - Debranche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3" name="71 - France Gall - Lumiere Du Jour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114675"/>
            <a:ext cx="4286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5" name="72 - France Gall - Resiste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325813"/>
            <a:ext cx="415925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7" name="73 - France Gall - La Minute De Silence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9" name="74 - France Gall - Privee D'Amour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1" name="75 - France Gall - Evidemment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975100"/>
            <a:ext cx="4619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3" name="76 - France Gall - Ella_ Elle L'A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210050"/>
            <a:ext cx="4619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7" descr="C:\Users\Marie-Jose\Desktop\NUMEROS JUKEBOX NOIR\17 (FILEminimizer).jpg">
            <a:hlinkClick r:id="" action="ppaction://noaction" highlightClick="1">
              <a:snd r:embed="rId45" name="77 - France Gall - Les Princes Des Villes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408488"/>
            <a:ext cx="4619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8" descr="C:\Users\Marie-Jose\Desktop\NUMEROS JUKEBOX NOIR\18 (FILEminimizer).jpg">
            <a:hlinkClick r:id="" action="ppaction://noaction" highlightClick="1">
              <a:snd r:embed="rId47" name="78 - France Gall - Message Personnel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3073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9" descr="C:\Users\Marie-Jose\Desktop\NUMEROS JUKEBOX NOIR\19 (FILEminimizer).jpg">
            <a:hlinkClick r:id="" action="ppaction://noaction" highlightClick="1">
              <a:snd r:embed="rId49" name="79 - France Gall - La Legende De Jimmy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0" descr="C:\Users\Marie-Jose\Desktop\NUMEROS JUKEBOX NOIR\20 (FILEminimizer).jpg">
            <a:hlinkClick r:id="" action="ppaction://noaction" highlightClick="1">
              <a:snd r:embed="rId52" name="80 - France Gall - Musique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5116513"/>
            <a:ext cx="4318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E:\NUMEROS JUKEBOX NOIR\21 (FILEminimizer).jpg">
            <a:hlinkClick r:id="" action="ppaction://noaction" highlightClick="1">
              <a:snd r:embed="rId54" name="81 - France Gall - Trop Grand Pour Moi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3" descr="E:\NUMEROS JUKEBOX NOIR\22 (FILEminimizer).jpg">
            <a:hlinkClick r:id="" action="ppaction://noaction" highlightClick="1">
              <a:snd r:embed="rId56" name="82 - France Gall - Ma Declaration D'Amour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E:\NUMEROS JUKEBOX NOIR\23 (FILEminimizer).jpg">
            <a:hlinkClick r:id="" action="ppaction://noaction" highlightClick="1">
              <a:snd r:embed="rId58" name="83 - France Gall - Aime-La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E:\NUMEROS JUKEBOX NOIR\24 (FILEminimizer).jpg">
            <a:hlinkClick r:id="" action="ppaction://noaction" highlightClick="1">
              <a:snd r:embed="rId60" name="84 - France Gall - Bebe Comme La Vie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57613"/>
            <a:ext cx="411163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6" descr="E:\NUMEROS JUKEBOX NOIR\25 (FILEminimizer).jpg">
            <a:hlinkClick r:id="" action="ppaction://noaction" highlightClick="1">
              <a:snd r:embed="rId62" name="85 - France Gall - Ceux Qui Aiment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3921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7" descr="E:\NUMEROS JUKEBOX NOIR\26 (FILEminimizer).jpg">
            <a:hlinkClick r:id="" action="ppaction://noaction" highlightClick="1">
              <a:snd r:embed="rId64" name="86 - France Gall - Donner Pour Donner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8" descr="E:\NUMEROS JUKEBOX NOIR\27 (FILEminimizer).jpg">
            <a:hlinkClick r:id="" action="ppaction://noaction" highlightClick="1">
              <a:snd r:embed="rId66" name="87 - France Gall - La Fille De Shannon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9" descr="E:\NUMEROS JUKEBOX NOIR\28 (FILEminimizer).jpg">
            <a:hlinkClick r:id="" action="ppaction://noaction" highlightClick="1">
              <a:snd r:embed="rId68" name="88 - France Gall - Amor Tambien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33913"/>
            <a:ext cx="425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0" descr="E:\NUMEROS JUKEBOX NOIR\29 (FILEminimizer).jpg">
            <a:hlinkClick r:id="" action="ppaction://noaction" highlightClick="1">
              <a:snd r:embed="rId70" name="89 - France Gall - Besoin d'Amour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900" y="4868863"/>
            <a:ext cx="458788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1" descr="E:\NUMEROS JUKEBOX NOIR\30 (FILEminimizer).jpg">
            <a:hlinkClick r:id="" action="ppaction://noaction" highlightClick="1">
              <a:snd r:embed="rId72" name="90 - France Gall - Plus Haut (Remasterise) (mp3cut.net)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21275"/>
            <a:ext cx="3857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54363"/>
            <a:ext cx="16351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2232025"/>
            <a:ext cx="4778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D:\SMYLET\BOUGEOIR 2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25" y="2216150"/>
            <a:ext cx="4667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238" y="4995863"/>
            <a:ext cx="701675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7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868488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017963"/>
            <a:ext cx="70167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305175"/>
            <a:ext cx="13160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4" y="3906838"/>
            <a:ext cx="144462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90900" y="3390900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5" y="2085975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14097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che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638" y="3844925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christelle\Desktop\che.jpg"/>
          <p:cNvPicPr>
            <a:picLocks noChangeAspect="1" noChangeArrowheads="1"/>
          </p:cNvPicPr>
          <p:nvPr/>
        </p:nvPicPr>
        <p:blipFill>
          <a:blip r:embed="rId89">
            <a:extLst>
              <a:ext uri="{BEBA8EAE-BF5A-486C-A8C5-ECC9F3942E4B}">
                <a14:imgProps xmlns:a14="http://schemas.microsoft.com/office/drawing/2010/main">
                  <a14:imgLayer r:embed="rId9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2" descr="C:\Users\christelle\Desktop\che.jpg"/>
          <p:cNvPicPr>
            <a:picLocks noChangeAspect="1" noChangeArrowheads="1"/>
          </p:cNvPicPr>
          <p:nvPr/>
        </p:nvPicPr>
        <p:blipFill>
          <a:blip r:embed="rId91">
            <a:extLst>
              <a:ext uri="{BEBA8EAE-BF5A-486C-A8C5-ECC9F3942E4B}">
                <a14:imgProps xmlns:a14="http://schemas.microsoft.com/office/drawing/2010/main">
                  <a14:imgLayer r:embed="rId9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0" y="3590925"/>
            <a:ext cx="20764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Ellipse 71"/>
          <p:cNvSpPr/>
          <p:nvPr/>
        </p:nvSpPr>
        <p:spPr bwMode="auto">
          <a:xfrm rot="3669725">
            <a:off x="1985169" y="1537494"/>
            <a:ext cx="373062" cy="368300"/>
          </a:xfrm>
          <a:prstGeom prst="ellipse">
            <a:avLst/>
          </a:prstGeom>
          <a:blipFill dpi="0" rotWithShape="1">
            <a:blip r:embed="rId9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2" name="Picture 72" descr="C:\Users\Jclaude\Desktop\France Gall - France Gall_ Integrale des albums studios (+ 3 concerts)\fg (FILEminimizer).jp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535113"/>
            <a:ext cx="1349375" cy="145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52" descr="C:\Users\Marie-Jose\Desktop\Image1 (FILEminimizer).pn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963" y="4189413"/>
            <a:ext cx="2028825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76" descr="C:\Users\Jclaude\Desktop\Image1.pn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25" y="2759075"/>
            <a:ext cx="1606550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2" descr="C:\Users\christelle\Desktop\tabe.jp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61248"/>
            <a:ext cx="5826125" cy="1162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" descr="C:\Users\Marie-Jose\Desktop\SMYLET\vaseeee.jpg"/>
          <p:cNvPicPr>
            <a:picLocks noChangeAspect="1" noChangeArrowheads="1"/>
          </p:cNvPicPr>
          <p:nvPr/>
        </p:nvPicPr>
        <p:blipFill>
          <a:blip r:embed="rId9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385" y="6121673"/>
            <a:ext cx="544513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2" descr="C:\Users\christelle\Desktop\images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688" y="5705198"/>
            <a:ext cx="960437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06538"/>
            <a:ext cx="1500188" cy="1603375"/>
          </a:xfrm>
          <a:prstGeom prst="frame">
            <a:avLst>
              <a:gd name="adj1" fmla="val 6684"/>
            </a:avLst>
          </a:prstGeom>
          <a:blipFill dpi="0" rotWithShape="1">
            <a:blip r:embed="rId10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2" name="Image 2"/>
          <p:cNvPicPr>
            <a:picLocks noChangeAspect="1"/>
          </p:cNvPicPr>
          <p:nvPr/>
        </p:nvPicPr>
        <p:blipFill>
          <a:blip r:embed="rId10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067" y="6315858"/>
            <a:ext cx="840565" cy="287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546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346</Words>
  <Application>Microsoft Office PowerPoint</Application>
  <PresentationFormat>Affichage à l'écran (4:3)</PresentationFormat>
  <Paragraphs>33</Paragraphs>
  <Slides>3</Slides>
  <Notes>3</Notes>
  <HiddenSlides>0</HiddenSlides>
  <MMClips>4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2024-03-17T14:45:20Z</dcterms:modified>
</cp:coreProperties>
</file>