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8" r:id="rId2"/>
    <p:sldId id="331" r:id="rId3"/>
    <p:sldId id="32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Rc6jfVvoVFbH17iFkRN1A==" hashData="yuW6ckZgFuK3o9JlLKGoHrtNb7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FFFF"/>
    <a:srgbClr val="0051A2"/>
    <a:srgbClr val="DE8400"/>
    <a:srgbClr val="D6A300"/>
    <a:srgbClr val="5A5A5A"/>
    <a:srgbClr val="C07200"/>
    <a:srgbClr val="F3F329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62" autoAdjust="0"/>
    <p:restoredTop sz="94660"/>
  </p:normalViewPr>
  <p:slideViewPr>
    <p:cSldViewPr>
      <p:cViewPr>
        <p:scale>
          <a:sx n="78" d="100"/>
          <a:sy n="78" d="100"/>
        </p:scale>
        <p:origin x="-1464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4F05B4-836C-49BD-BE94-D5A39C67E38C}" type="datetimeFigureOut">
              <a:rPr lang="fr-FR"/>
              <a:pPr>
                <a:defRPr/>
              </a:pPr>
              <a:t>18/03/2024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81A505-56BA-4D06-A59E-927B5DD20CA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2040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2BBFE1-4C02-44B6-8D3F-DBEF5F4D60F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AC2B93-C0BA-4402-9CD5-38BBCF3BE67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674AE4-E9AA-47F7-B1BB-D9667B013C6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319C9-742C-48FE-B683-444611ECDE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815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53F49-D97E-4E40-A508-9A40D3CB4E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457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14465-F210-44B8-A891-018DF48C4F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8350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92BE9-CE3D-4171-95BE-3948B6DF62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3258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84D09-C57D-4433-BC52-9875CF907C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9352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EBE4D-E618-4613-94F8-169C0ACA24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8063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10748-4FB3-4910-885C-F6426E3018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2349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96336-8841-4BFF-BD41-893DE27281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5590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46D31-4BE5-41B5-9E54-DA8F4EF101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9589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82205-CE1C-4A62-9261-757E329E01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625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2C184-A9D9-4693-B11D-0C79040E2D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9954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6">
                <a:lumMod val="60000"/>
                <a:lumOff val="40000"/>
              </a:schemeClr>
            </a:gs>
            <a:gs pos="60000">
              <a:schemeClr val="accent4">
                <a:lumMod val="10000"/>
              </a:schemeClr>
            </a:gs>
            <a:gs pos="69000">
              <a:schemeClr val="accent4">
                <a:lumMod val="10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81000">
              <a:schemeClr val="accent6">
                <a:lumMod val="40000"/>
                <a:lumOff val="60000"/>
              </a:schemeClr>
            </a:gs>
            <a:gs pos="90000">
              <a:schemeClr val="accent4">
                <a:lumMod val="10000"/>
              </a:schemeClr>
            </a:gs>
            <a:gs pos="78000">
              <a:srgbClr val="43FFFF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FD57FC-C9EB-4435-9C15-A3A3D390C2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audio" Target="../media/audio17.wav"/><Relationship Id="rId21" Type="http://schemas.openxmlformats.org/officeDocument/2006/relationships/audio" Target="../media/audio1.wav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image" Target="../media/image42.png"/><Relationship Id="rId50" Type="http://schemas.openxmlformats.org/officeDocument/2006/relationships/image" Target="../media/image45.jpeg"/><Relationship Id="rId55" Type="http://schemas.openxmlformats.org/officeDocument/2006/relationships/image" Target="../media/image49.png"/><Relationship Id="rId63" Type="http://schemas.openxmlformats.org/officeDocument/2006/relationships/image" Target="../media/image8.gif"/><Relationship Id="rId68" Type="http://schemas.openxmlformats.org/officeDocument/2006/relationships/image" Target="../media/image58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11" Type="http://schemas.openxmlformats.org/officeDocument/2006/relationships/image" Target="../media/image20.jpe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6.wav"/><Relationship Id="rId40" Type="http://schemas.openxmlformats.org/officeDocument/2006/relationships/image" Target="../media/image36.jpeg"/><Relationship Id="rId45" Type="http://schemas.openxmlformats.org/officeDocument/2006/relationships/image" Target="../media/image40.png"/><Relationship Id="rId53" Type="http://schemas.microsoft.com/office/2007/relationships/hdphoto" Target="../media/hdphoto1.wdp"/><Relationship Id="rId58" Type="http://schemas.openxmlformats.org/officeDocument/2006/relationships/image" Target="../media/image52.png"/><Relationship Id="rId66" Type="http://schemas.openxmlformats.org/officeDocument/2006/relationships/image" Target="../media/image57.png"/><Relationship Id="rId5" Type="http://schemas.openxmlformats.org/officeDocument/2006/relationships/image" Target="../media/image15.png"/><Relationship Id="rId15" Type="http://schemas.openxmlformats.org/officeDocument/2006/relationships/audio" Target="../media/audio6.wav"/><Relationship Id="rId23" Type="http://schemas.openxmlformats.org/officeDocument/2006/relationships/audio" Target="../media/audio9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image" Target="../media/image44.png"/><Relationship Id="rId57" Type="http://schemas.openxmlformats.org/officeDocument/2006/relationships/image" Target="../media/image51.gif"/><Relationship Id="rId61" Type="http://schemas.openxmlformats.org/officeDocument/2006/relationships/image" Target="../media/image54.jpeg"/><Relationship Id="rId10" Type="http://schemas.openxmlformats.org/officeDocument/2006/relationships/image" Target="../media/image19.gif"/><Relationship Id="rId19" Type="http://schemas.openxmlformats.org/officeDocument/2006/relationships/audio" Target="../media/audio8.wav"/><Relationship Id="rId31" Type="http://schemas.openxmlformats.org/officeDocument/2006/relationships/audio" Target="../media/audio13.wav"/><Relationship Id="rId44" Type="http://schemas.openxmlformats.org/officeDocument/2006/relationships/image" Target="../media/image39.jpeg"/><Relationship Id="rId52" Type="http://schemas.openxmlformats.org/officeDocument/2006/relationships/image" Target="../media/image47.png"/><Relationship Id="rId60" Type="http://schemas.openxmlformats.org/officeDocument/2006/relationships/audio" Target="../media/audio19.wav"/><Relationship Id="rId65" Type="http://schemas.openxmlformats.org/officeDocument/2006/relationships/image" Target="../media/image12.pn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11.wav"/><Relationship Id="rId30" Type="http://schemas.openxmlformats.org/officeDocument/2006/relationships/image" Target="../media/image31.jpeg"/><Relationship Id="rId35" Type="http://schemas.openxmlformats.org/officeDocument/2006/relationships/audio" Target="../media/audio15.wav"/><Relationship Id="rId43" Type="http://schemas.openxmlformats.org/officeDocument/2006/relationships/image" Target="../media/image38.png"/><Relationship Id="rId48" Type="http://schemas.openxmlformats.org/officeDocument/2006/relationships/image" Target="../media/image43.jpeg"/><Relationship Id="rId56" Type="http://schemas.openxmlformats.org/officeDocument/2006/relationships/image" Target="../media/image50.jpeg"/><Relationship Id="rId64" Type="http://schemas.openxmlformats.org/officeDocument/2006/relationships/image" Target="../media/image56.jpeg"/><Relationship Id="rId69" Type="http://schemas.openxmlformats.org/officeDocument/2006/relationships/image" Target="../media/image59.png"/><Relationship Id="rId8" Type="http://schemas.openxmlformats.org/officeDocument/2006/relationships/image" Target="../media/image17.gif"/><Relationship Id="rId51" Type="http://schemas.openxmlformats.org/officeDocument/2006/relationships/image" Target="../media/image46.jpeg"/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17" Type="http://schemas.openxmlformats.org/officeDocument/2006/relationships/audio" Target="../media/audio7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5.jpeg"/><Relationship Id="rId46" Type="http://schemas.openxmlformats.org/officeDocument/2006/relationships/image" Target="../media/image41.jpeg"/><Relationship Id="rId59" Type="http://schemas.openxmlformats.org/officeDocument/2006/relationships/image" Target="../media/image53.png"/><Relationship Id="rId67" Type="http://schemas.openxmlformats.org/officeDocument/2006/relationships/image" Target="../media/image10.gif"/><Relationship Id="rId20" Type="http://schemas.openxmlformats.org/officeDocument/2006/relationships/image" Target="../media/image26.jpeg"/><Relationship Id="rId41" Type="http://schemas.openxmlformats.org/officeDocument/2006/relationships/audio" Target="../media/audio18.wav"/><Relationship Id="rId54" Type="http://schemas.openxmlformats.org/officeDocument/2006/relationships/image" Target="../media/image48.gif"/><Relationship Id="rId62" Type="http://schemas.openxmlformats.org/officeDocument/2006/relationships/image" Target="../media/image55.gif"/><Relationship Id="rId70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4.wav">
            <a:hlinkClick r:id="" action="ppaction://media"/>
          </p:cNvPr>
          <p:cNvPicPr>
            <a:picLocks noRot="1" noChangeAspect="1"/>
          </p:cNvPicPr>
          <p:nvPr>
            <a:wavAudioFile r:embed="rId1" name="4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0645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2503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2 F2503.wav">
            <a:hlinkClick r:id="" action="ppaction://media"/>
          </p:cNvPr>
          <p:cNvPicPr>
            <a:picLocks noRot="1" noChangeAspect="1"/>
          </p:cNvPicPr>
          <p:nvPr>
            <a:wavAudioFile r:embed="rId3" name="02 Fatal Bazooka - Fous Ta Cagoul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503.wav">
            <a:hlinkClick r:id="" action="ppaction://media"/>
          </p:cNvPr>
          <p:cNvPicPr>
            <a:picLocks noRot="1" noChangeAspect="1"/>
          </p:cNvPicPr>
          <p:nvPr>
            <a:wavAudioFile r:embed="rId4" name="01 - JEAN-PIERRE MADER - Disparu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D2503.wav">
            <a:hlinkClick r:id="" action="ppaction://media"/>
          </p:cNvPr>
          <p:cNvPicPr>
            <a:picLocks noRot="1" noChangeAspect="1"/>
          </p:cNvPicPr>
          <p:nvPr>
            <a:wavAudioFile r:embed="rId5" name="02 Dave - Est-ce par hasard 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75" y="1731963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13415570">
            <a:off x="4822825" y="2797175"/>
            <a:ext cx="1325563" cy="1331913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3882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2" descr="C:\Users\Solenn\Desktop\51wv5mbm02bl1jka9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1763713"/>
            <a:ext cx="326072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941513" y="1627188"/>
            <a:ext cx="3567112" cy="3568700"/>
          </a:xfrm>
          <a:prstGeom prst="frame">
            <a:avLst>
              <a:gd name="adj1" fmla="val 3683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Image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850" y="6002338"/>
            <a:ext cx="1185863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1697038" y="1287463"/>
            <a:ext cx="5764212" cy="4265612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665163"/>
            <a:ext cx="730885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1763688" y="1777206"/>
            <a:ext cx="403225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01. Plus qu’ailleurs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02. L’étoile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03. Ma faille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04. Encore un soir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05. Je nous veux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06. Les yeux au ciel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07. Si c’était à refaire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08. Ordinaire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09. Tu sauras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10. Toutes ces choses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11. Le bonheur en face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12. À la plus haute branche</a:t>
            </a:r>
          </a:p>
          <a:p>
            <a:pPr algn="ctr" eaLnBrk="1" hangingPunct="1"/>
            <a:endParaRPr lang="fr-FR" sz="12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Version </a:t>
            </a:r>
            <a:r>
              <a:rPr lang="fr-FR" sz="1200" b="1" dirty="0" err="1">
                <a:solidFill>
                  <a:srgbClr val="FFFF00"/>
                </a:solidFill>
              </a:rPr>
              <a:t>Deluxe</a:t>
            </a:r>
            <a:r>
              <a:rPr lang="fr-FR" sz="1200" b="1" dirty="0">
                <a:solidFill>
                  <a:srgbClr val="FFFF00"/>
                </a:solidFill>
              </a:rPr>
              <a:t> :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13. À vous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14. Ma force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15. Trois heures vingt</a:t>
            </a:r>
          </a:p>
        </p:txBody>
      </p:sp>
      <p:pic>
        <p:nvPicPr>
          <p:cNvPr id="9" name="Picture 2" descr="C:\Users\Solenn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0791" y="1838894"/>
            <a:ext cx="2250293" cy="3317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dre 4"/>
          <p:cNvSpPr/>
          <p:nvPr/>
        </p:nvSpPr>
        <p:spPr>
          <a:xfrm>
            <a:off x="2195513" y="1628775"/>
            <a:ext cx="4824412" cy="3529013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3190875"/>
            <a:ext cx="1149350" cy="218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638810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288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3452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1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2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734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3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830638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4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16877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5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45005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6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483393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7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5157788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8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531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9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3473450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830638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5" y="41751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4894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3" descr="C:\Users\Marie-Jose\Desktop\NUMEROS JUKEBOX NOIR\13 (FILEminimizer).jpg">
            <a:hlinkClick r:id="" action="ppaction://noaction" highlightClick="1">
              <a:snd r:embed="rId39" name="13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5" y="483393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4" descr="C:\Users\Marie-Jose\Desktop\NUMEROS JUKEBOX NOIR\14 (FILEminimizer).jpg">
            <a:hlinkClick r:id="" action="ppaction://noaction" highlightClick="1">
              <a:snd r:embed="rId41" name="14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5151438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3870325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2273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2643188"/>
            <a:ext cx="12906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D:\SMYLET\1 (FILEmini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1374775"/>
            <a:ext cx="12906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0324"/>
            <a:ext cx="1444625" cy="152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JClaude\Desktop\fago3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63542" y="4805601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0" y="1435100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1857375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299" y="4761197"/>
            <a:ext cx="911225" cy="1212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76" y="1211262"/>
            <a:ext cx="962025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3830637"/>
            <a:ext cx="857839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5" descr="C:\Users\Marie-Jose\Desktop\NUMEROS JUKEBOX NOIR\15 (FILEminimizer).jpg">
            <a:hlinkClick r:id="" action="ppaction://noaction" highlightClick="1">
              <a:snd r:embed="rId60" name="15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063" y="29225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Solenn\Desktop\Animation33.gif"/>
          <p:cNvPicPr>
            <a:picLocks noChangeAspect="1" noChangeArrowheads="1" noCrop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597025"/>
            <a:ext cx="134778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Cadre 51"/>
          <p:cNvSpPr/>
          <p:nvPr/>
        </p:nvSpPr>
        <p:spPr>
          <a:xfrm>
            <a:off x="3751263" y="1504950"/>
            <a:ext cx="1562100" cy="1616075"/>
          </a:xfrm>
          <a:prstGeom prst="frame">
            <a:avLst>
              <a:gd name="adj1" fmla="val 6684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2" descr="C:\Users\Solenn\Desktop\51wv5mbm02bl1jka9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5" y="1914525"/>
            <a:ext cx="788988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7" y="2776202"/>
            <a:ext cx="2681394" cy="392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Picture 2" descr="C:\Users\christell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5676900"/>
            <a:ext cx="5756275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2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5" y="6184900"/>
            <a:ext cx="1077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E:\SMYLET\rose.pn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5747600"/>
            <a:ext cx="739719" cy="73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D:\SMYLET\BOUGEOIR 2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D:\SMYLET\BOUGEOIR 2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Microsoft Office PowerPoint</Application>
  <PresentationFormat>Affichage à l'écran (4:3)</PresentationFormat>
  <Paragraphs>20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2024-03-18T15:13:15Z</dcterms:modified>
</cp:coreProperties>
</file>