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z/OTiGAvfXOPGFnISEC0w==" hashData="s4QJJU6cr3FKIKG/bE3Ybza/tE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FFF"/>
    <a:srgbClr val="915945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083" autoAdjust="0"/>
    <p:restoredTop sz="94660" autoAdjust="0"/>
  </p:normalViewPr>
  <p:slideViewPr>
    <p:cSldViewPr>
      <p:cViewPr>
        <p:scale>
          <a:sx n="76" d="100"/>
          <a:sy n="76" d="100"/>
        </p:scale>
        <p:origin x="-1440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E06E0D-2002-4A82-A312-0162884DFCCC}" type="datetimeFigureOut">
              <a:rPr lang="fr-FR"/>
              <a:pPr>
                <a:defRPr/>
              </a:pPr>
              <a:t>16/03/2024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F8CCD9-6028-4E1B-B88A-DE4A1FC414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61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EC5997-2B94-4666-8A11-0E2D3E3FCA9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1773042-FF10-44D0-90F0-5B90930F8AA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84549B-BFAB-47D9-BCBA-5BE07786CAE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B88D2-D724-445E-BC04-25B08E681D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895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E886F-26CC-4B57-8BBF-CBDC7D8679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7215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2E818A-7F43-44AD-B255-7226F11E4D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8905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CC708-3D52-4742-B9A3-1E07B16673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9245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47314-DB94-4C2D-B1A4-96F4DDFE15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5896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6E2D2D-A9D7-4D61-9639-53A9B277A1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242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6D101-4DB6-4C7C-94A2-70583F3F73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7721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3CB0A-4B29-426F-8A83-470A87DD8E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9533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CB0BC-A691-411B-8B56-C03590D94B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6070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DF338-C5F9-4F5B-9EE8-065F09FF5A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703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E415C-4595-4394-A1C8-E03B20F080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0695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4000">
              <a:schemeClr val="tx1">
                <a:lumMod val="85000"/>
              </a:schemeClr>
            </a:gs>
            <a:gs pos="85000">
              <a:srgbClr val="FFC000"/>
            </a:gs>
            <a:gs pos="68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21E185-B9AD-4024-AF20-28D79462A4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26" Type="http://schemas.openxmlformats.org/officeDocument/2006/relationships/audio" Target="../media/audio4.wav"/><Relationship Id="rId39" Type="http://schemas.openxmlformats.org/officeDocument/2006/relationships/image" Target="../media/image37.jpeg"/><Relationship Id="rId21" Type="http://schemas.openxmlformats.org/officeDocument/2006/relationships/image" Target="../media/image28.jpeg"/><Relationship Id="rId34" Type="http://schemas.openxmlformats.org/officeDocument/2006/relationships/audio" Target="../media/audio8.wav"/><Relationship Id="rId42" Type="http://schemas.openxmlformats.org/officeDocument/2006/relationships/audio" Target="../media/audio1.wav"/><Relationship Id="rId47" Type="http://schemas.openxmlformats.org/officeDocument/2006/relationships/image" Target="../media/image41.jpeg"/><Relationship Id="rId50" Type="http://schemas.openxmlformats.org/officeDocument/2006/relationships/audio" Target="../media/audio15.wav"/><Relationship Id="rId55" Type="http://schemas.openxmlformats.org/officeDocument/2006/relationships/image" Target="../media/image45.jpeg"/><Relationship Id="rId63" Type="http://schemas.openxmlformats.org/officeDocument/2006/relationships/image" Target="../media/image50.png"/><Relationship Id="rId68" Type="http://schemas.openxmlformats.org/officeDocument/2006/relationships/image" Target="../media/image54.png"/><Relationship Id="rId76" Type="http://schemas.openxmlformats.org/officeDocument/2006/relationships/image" Target="../media/image3.gif"/><Relationship Id="rId7" Type="http://schemas.openxmlformats.org/officeDocument/2006/relationships/image" Target="../media/image14.gif"/><Relationship Id="rId71" Type="http://schemas.openxmlformats.org/officeDocument/2006/relationships/image" Target="../media/image57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2.jpeg"/><Relationship Id="rId11" Type="http://schemas.openxmlformats.org/officeDocument/2006/relationships/image" Target="../media/image18.png"/><Relationship Id="rId24" Type="http://schemas.openxmlformats.org/officeDocument/2006/relationships/audio" Target="../media/audio3.wav"/><Relationship Id="rId32" Type="http://schemas.openxmlformats.org/officeDocument/2006/relationships/audio" Target="../media/audio7.wav"/><Relationship Id="rId37" Type="http://schemas.openxmlformats.org/officeDocument/2006/relationships/image" Target="../media/image36.jpeg"/><Relationship Id="rId40" Type="http://schemas.openxmlformats.org/officeDocument/2006/relationships/audio" Target="../media/audio11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19.wav"/><Relationship Id="rId66" Type="http://schemas.openxmlformats.org/officeDocument/2006/relationships/image" Target="../media/image52.png"/><Relationship Id="rId74" Type="http://schemas.openxmlformats.org/officeDocument/2006/relationships/image" Target="../media/image60.gif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23" Type="http://schemas.openxmlformats.org/officeDocument/2006/relationships/image" Target="../media/image29.jpeg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Relationship Id="rId61" Type="http://schemas.openxmlformats.org/officeDocument/2006/relationships/image" Target="../media/image48.jpeg"/><Relationship Id="rId10" Type="http://schemas.openxmlformats.org/officeDocument/2006/relationships/image" Target="../media/image17.jpeg"/><Relationship Id="rId19" Type="http://schemas.openxmlformats.org/officeDocument/2006/relationships/image" Target="../media/image26.png"/><Relationship Id="rId31" Type="http://schemas.openxmlformats.org/officeDocument/2006/relationships/image" Target="../media/image33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4.gif"/><Relationship Id="rId73" Type="http://schemas.openxmlformats.org/officeDocument/2006/relationships/image" Target="../media/image59.png"/><Relationship Id="rId78" Type="http://schemas.openxmlformats.org/officeDocument/2006/relationships/image" Target="../media/image63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Relationship Id="rId22" Type="http://schemas.openxmlformats.org/officeDocument/2006/relationships/audio" Target="../media/audio2.wav"/><Relationship Id="rId27" Type="http://schemas.openxmlformats.org/officeDocument/2006/relationships/image" Target="../media/image31.jpeg"/><Relationship Id="rId30" Type="http://schemas.openxmlformats.org/officeDocument/2006/relationships/audio" Target="../media/audio6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image" Target="../media/image51.png"/><Relationship Id="rId69" Type="http://schemas.openxmlformats.org/officeDocument/2006/relationships/image" Target="../media/image55.gif"/><Relationship Id="rId77" Type="http://schemas.openxmlformats.org/officeDocument/2006/relationships/image" Target="../media/image62.png"/><Relationship Id="rId8" Type="http://schemas.openxmlformats.org/officeDocument/2006/relationships/image" Target="../media/image15.gif"/><Relationship Id="rId51" Type="http://schemas.openxmlformats.org/officeDocument/2006/relationships/image" Target="../media/image43.jpeg"/><Relationship Id="rId72" Type="http://schemas.openxmlformats.org/officeDocument/2006/relationships/image" Target="../media/image58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image" Target="../media/image24.gif"/><Relationship Id="rId25" Type="http://schemas.openxmlformats.org/officeDocument/2006/relationships/image" Target="../media/image30.jpeg"/><Relationship Id="rId33" Type="http://schemas.openxmlformats.org/officeDocument/2006/relationships/image" Target="../media/image34.jpeg"/><Relationship Id="rId38" Type="http://schemas.openxmlformats.org/officeDocument/2006/relationships/audio" Target="../media/audio10.wav"/><Relationship Id="rId46" Type="http://schemas.openxmlformats.org/officeDocument/2006/relationships/audio" Target="../media/audio13.wav"/><Relationship Id="rId59" Type="http://schemas.openxmlformats.org/officeDocument/2006/relationships/image" Target="../media/image47.jpeg"/><Relationship Id="rId67" Type="http://schemas.openxmlformats.org/officeDocument/2006/relationships/image" Target="../media/image53.png"/><Relationship Id="rId20" Type="http://schemas.openxmlformats.org/officeDocument/2006/relationships/image" Target="../media/image27.gif"/><Relationship Id="rId41" Type="http://schemas.openxmlformats.org/officeDocument/2006/relationships/image" Target="../media/image38.jpeg"/><Relationship Id="rId54" Type="http://schemas.openxmlformats.org/officeDocument/2006/relationships/audio" Target="../media/audio17.wav"/><Relationship Id="rId62" Type="http://schemas.openxmlformats.org/officeDocument/2006/relationships/image" Target="../media/image49.gif"/><Relationship Id="rId70" Type="http://schemas.openxmlformats.org/officeDocument/2006/relationships/image" Target="../media/image56.gif"/><Relationship Id="rId75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. Kalimba De Luna.wav">
            <a:hlinkClick r:id="" action="ppaction://media"/>
          </p:cNvPr>
          <p:cNvPicPr>
            <a:picLocks noRot="1" noChangeAspect="1"/>
          </p:cNvPicPr>
          <p:nvPr>
            <a:wavAudioFile r:embed="rId1" name="11. Kalimba De Luna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m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8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550" y="6092825"/>
            <a:ext cx="10969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\Desktop\Boney M. - Rasputin - Big And Strong_ The Greatest Hits of Boney M\gn7jyfphf4qxc-6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13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8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979613" y="1571625"/>
            <a:ext cx="6408737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Rasputin (03:42)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Daddy Cool (03:29)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Sunny (04:01)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Ma Baker (04:35)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Barbra Streisand - Boney M. Mega Mashup-mix-medley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Bahama Mama (03:17)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Brown Girl In The Ring (04:02)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Gotta Go Home (03:46)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Happy Song (7" Version) (03:59)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Mega Mix (03:51)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Kalimba De Luna (04:13)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Belfast (03:27)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No Woman No Cry (04:18)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I See A Boat On The River (7" Version) (04:33)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Going Back West (03:09)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We Kill The World (don't Kill The World) (06:34)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Felicidad (margherita) (02:52)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 Marilyn Monroe Vs Barbra Streisand (radio Mix) (03:12)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19. Painter Man (03:11)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20. Rasputin (7" Version) (04:26)</a:t>
            </a:r>
          </a:p>
        </p:txBody>
      </p:sp>
      <p:pic>
        <p:nvPicPr>
          <p:cNvPr id="3078" name="Picture 3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525" y="3284538"/>
            <a:ext cx="4824413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2" y="-33574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6516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2" name="01. Rasputin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4" name="02. Daddy Cool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6" name="03. Sunny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8" name="04. Ma Baker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0" name="05. Barbra Streisand - Boney M. Mega Mashup-mix-medley (128 Bpm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2" name="06. Bahama Mama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4" name="07. Brown Girl In The Ring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6" name="08. Gotta Go Hom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8" name="09. Happy Song (7_ Version)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0" name="10. Mega Mix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2" name="11. Kalimba De Luna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4" name="12. Belfast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6" name="13. No Woman No Cry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8" name="14. I See A Boat On The River (7_ Version)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0" name="15. Going Back West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2" name="16. We Kill The World (don't Kill The World)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4" name="17. Felicidad (margherita)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6" name="18. Marilyn Monroe Vs Barbra Streisand (radio Mix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58" name="19. Painter Man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0" name="20. Rasputin (7_ Version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8" descr="C:\Users\JCL\Desktop\Boney M. - Rasputin - Big And Strong_ The Greatest Hits of Boney M\gn7jyfphf4qxc-600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552575"/>
            <a:ext cx="1365250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4" descr="C:\Users\JCL\Desktop\Image2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713" y="2875858"/>
            <a:ext cx="3760787" cy="338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360988"/>
            <a:ext cx="6772275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69594" y="5968207"/>
            <a:ext cx="319087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46538" y="6215063"/>
            <a:ext cx="965200" cy="357187"/>
          </a:xfrm>
          <a:prstGeom prst="frame">
            <a:avLst>
              <a:gd name="adj1" fmla="val 11262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Image 2"/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0" y="6276975"/>
            <a:ext cx="6889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8" descr="C:\Users\JCL\Desktop\SMYLET 2\FDN14_16S_détouré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185" y="5674520"/>
            <a:ext cx="992188" cy="73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973" y="5506744"/>
            <a:ext cx="656630" cy="673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2024-03-16T13:26:50Z</dcterms:modified>
</cp:coreProperties>
</file>