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0" r:id="rId2"/>
    <p:sldId id="323" r:id="rId3"/>
    <p:sldId id="32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q93et/ExRX8OnxR3OoTDLQ==" hashData="OKv8lKUpKGU3j4SFxoGXa2aY/S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FFFF"/>
    <a:srgbClr val="0051A2"/>
    <a:srgbClr val="DE8400"/>
    <a:srgbClr val="D6A300"/>
    <a:srgbClr val="5A5A5A"/>
    <a:srgbClr val="C07200"/>
    <a:srgbClr val="F3F329"/>
    <a:srgbClr val="FF69D8"/>
    <a:srgbClr val="F27EE1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075" autoAdjust="0"/>
    <p:restoredTop sz="94660"/>
  </p:normalViewPr>
  <p:slideViewPr>
    <p:cSldViewPr>
      <p:cViewPr>
        <p:scale>
          <a:sx n="84" d="100"/>
          <a:sy n="84" d="100"/>
        </p:scale>
        <p:origin x="-1200" y="-17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310D0E2-FFEF-4B69-ABD1-3574A682A6C9}" type="datetimeFigureOut">
              <a:rPr lang="fr-FR"/>
              <a:pPr>
                <a:defRPr/>
              </a:pPr>
              <a:t>18/03/2024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A857B81-5DA5-4D30-9032-2E6C79A2714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91662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A857B81-5DA5-4D30-9032-2E6C79A27140}" type="slidenum">
              <a:rPr lang="fr-FR" smtClean="0"/>
              <a:pPr>
                <a:defRPr/>
              </a:pPr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9395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A857B81-5DA5-4D30-9032-2E6C79A27140}" type="slidenum">
              <a:rPr lang="fr-FR" smtClean="0"/>
              <a:pPr>
                <a:defRPr/>
              </a:pPr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40406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A857B81-5DA5-4D30-9032-2E6C79A27140}" type="slidenum">
              <a:rPr lang="fr-FR" smtClean="0"/>
              <a:pPr>
                <a:defRPr/>
              </a:pPr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08653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15A07D-66BA-4D08-A670-3E5D108D3DD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10667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062F63-35C0-4FBC-8A7E-2E5C2DF75BF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28579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B76CC1-F599-424A-A805-8591728DA2B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8408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A95BB6-C854-4ADA-B2E9-A1590B703FA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66971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25150B-C340-4159-93A0-40BF82AAF51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12601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FE39CB-1633-4186-911C-8FDDB553935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29051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26D390-1CDB-40D9-BCF3-F5CEFE569C4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55090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497F1D-1399-49C1-A992-3455AB6ACC5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60730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65AFB6-3B4E-406C-A4B2-663701385E6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81749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06759B-60C9-447A-9990-66C3F3A8CB6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78680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3666FF-826D-4505-89C8-532992C43AC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66182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rgbClr val="0051A2"/>
            </a:gs>
            <a:gs pos="69000">
              <a:schemeClr val="accent4">
                <a:lumMod val="10000"/>
              </a:schemeClr>
            </a:gs>
            <a:gs pos="64000">
              <a:schemeClr val="tx2">
                <a:lumMod val="50000"/>
              </a:schemeClr>
            </a:gs>
            <a:gs pos="87000">
              <a:schemeClr val="accent4">
                <a:lumMod val="10000"/>
              </a:schemeClr>
            </a:gs>
            <a:gs pos="97917">
              <a:schemeClr val="tx2">
                <a:lumMod val="50000"/>
              </a:schemeClr>
            </a:gs>
            <a:gs pos="78000">
              <a:srgbClr val="43FFFF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A29CBF9-F14C-494B-B398-532ABAB86F8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13" Type="http://schemas.openxmlformats.org/officeDocument/2006/relationships/image" Target="../media/image7.gif"/><Relationship Id="rId18" Type="http://schemas.openxmlformats.org/officeDocument/2006/relationships/image" Target="../media/image12.jpeg"/><Relationship Id="rId3" Type="http://schemas.openxmlformats.org/officeDocument/2006/relationships/audio" Target="../media/audio3.bin"/><Relationship Id="rId7" Type="http://schemas.openxmlformats.org/officeDocument/2006/relationships/image" Target="../media/image1.gif"/><Relationship Id="rId12" Type="http://schemas.openxmlformats.org/officeDocument/2006/relationships/image" Target="../media/image6.png"/><Relationship Id="rId17" Type="http://schemas.openxmlformats.org/officeDocument/2006/relationships/image" Target="../media/image11.jpeg"/><Relationship Id="rId2" Type="http://schemas.openxmlformats.org/officeDocument/2006/relationships/audio" Target="../media/audio2.bin"/><Relationship Id="rId16" Type="http://schemas.openxmlformats.org/officeDocument/2006/relationships/image" Target="../media/image10.gif"/><Relationship Id="rId1" Type="http://schemas.openxmlformats.org/officeDocument/2006/relationships/audio" Target="../media/audio1.bin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9.png"/><Relationship Id="rId10" Type="http://schemas.openxmlformats.org/officeDocument/2006/relationships/image" Target="../media/image4.png"/><Relationship Id="rId4" Type="http://schemas.openxmlformats.org/officeDocument/2006/relationships/audio" Target="../media/audio4.bin"/><Relationship Id="rId9" Type="http://schemas.openxmlformats.org/officeDocument/2006/relationships/image" Target="../media/image3.png"/><Relationship Id="rId14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image" Target="../media/image1.gif"/><Relationship Id="rId7" Type="http://schemas.microsoft.com/office/2007/relationships/hdphoto" Target="../media/hdphoto1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jpeg"/><Relationship Id="rId18" Type="http://schemas.openxmlformats.org/officeDocument/2006/relationships/audio" Target="../media/audio8.bin"/><Relationship Id="rId26" Type="http://schemas.openxmlformats.org/officeDocument/2006/relationships/audio" Target="../media/audio12.bin"/><Relationship Id="rId39" Type="http://schemas.microsoft.com/office/2007/relationships/hdphoto" Target="../media/hdphoto5.wdp"/><Relationship Id="rId21" Type="http://schemas.openxmlformats.org/officeDocument/2006/relationships/image" Target="../media/image26.jpeg"/><Relationship Id="rId34" Type="http://schemas.microsoft.com/office/2007/relationships/hdphoto" Target="../media/hdphoto3.wdp"/><Relationship Id="rId42" Type="http://schemas.openxmlformats.org/officeDocument/2006/relationships/image" Target="../media/image39.gif"/><Relationship Id="rId47" Type="http://schemas.microsoft.com/office/2007/relationships/hdphoto" Target="../media/hdphoto7.wdp"/><Relationship Id="rId50" Type="http://schemas.openxmlformats.org/officeDocument/2006/relationships/image" Target="../media/image44.jpeg"/><Relationship Id="rId55" Type="http://schemas.microsoft.com/office/2007/relationships/hdphoto" Target="../media/hdphoto11.wdp"/><Relationship Id="rId63" Type="http://schemas.openxmlformats.org/officeDocument/2006/relationships/image" Target="../media/image2.gif"/><Relationship Id="rId68" Type="http://schemas.microsoft.com/office/2007/relationships/hdphoto" Target="../media/hdphoto14.wdp"/><Relationship Id="rId7" Type="http://schemas.openxmlformats.org/officeDocument/2006/relationships/image" Target="../media/image8.gif"/><Relationship Id="rId71" Type="http://schemas.openxmlformats.org/officeDocument/2006/relationships/image" Target="../media/image55.jpe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7.bin"/><Relationship Id="rId29" Type="http://schemas.openxmlformats.org/officeDocument/2006/relationships/image" Target="../media/image30.jpeg"/><Relationship Id="rId11" Type="http://schemas.openxmlformats.org/officeDocument/2006/relationships/image" Target="../media/image21.gif"/><Relationship Id="rId24" Type="http://schemas.openxmlformats.org/officeDocument/2006/relationships/audio" Target="../media/audio11.bin"/><Relationship Id="rId32" Type="http://schemas.openxmlformats.org/officeDocument/2006/relationships/image" Target="../media/image32.gif"/><Relationship Id="rId37" Type="http://schemas.microsoft.com/office/2007/relationships/hdphoto" Target="../media/hdphoto4.wdp"/><Relationship Id="rId40" Type="http://schemas.openxmlformats.org/officeDocument/2006/relationships/image" Target="../media/image37.png"/><Relationship Id="rId45" Type="http://schemas.microsoft.com/office/2007/relationships/hdphoto" Target="../media/hdphoto6.wdp"/><Relationship Id="rId53" Type="http://schemas.microsoft.com/office/2007/relationships/hdphoto" Target="../media/hdphoto10.wdp"/><Relationship Id="rId58" Type="http://schemas.openxmlformats.org/officeDocument/2006/relationships/image" Target="../media/image48.gif"/><Relationship Id="rId66" Type="http://schemas.microsoft.com/office/2007/relationships/hdphoto" Target="../media/hdphoto13.wdp"/><Relationship Id="rId74" Type="http://schemas.openxmlformats.org/officeDocument/2006/relationships/image" Target="../media/image57.png"/><Relationship Id="rId5" Type="http://schemas.openxmlformats.org/officeDocument/2006/relationships/image" Target="../media/image16.png"/><Relationship Id="rId15" Type="http://schemas.openxmlformats.org/officeDocument/2006/relationships/image" Target="../media/image23.jpeg"/><Relationship Id="rId23" Type="http://schemas.openxmlformats.org/officeDocument/2006/relationships/image" Target="../media/image27.jpeg"/><Relationship Id="rId28" Type="http://schemas.openxmlformats.org/officeDocument/2006/relationships/audio" Target="../media/audio13.bin"/><Relationship Id="rId36" Type="http://schemas.openxmlformats.org/officeDocument/2006/relationships/image" Target="../media/image35.png"/><Relationship Id="rId49" Type="http://schemas.microsoft.com/office/2007/relationships/hdphoto" Target="../media/hdphoto8.wdp"/><Relationship Id="rId57" Type="http://schemas.microsoft.com/office/2007/relationships/hdphoto" Target="../media/hdphoto12.wdp"/><Relationship Id="rId61" Type="http://schemas.openxmlformats.org/officeDocument/2006/relationships/image" Target="../media/image50.gif"/><Relationship Id="rId10" Type="http://schemas.openxmlformats.org/officeDocument/2006/relationships/image" Target="../media/image20.gif"/><Relationship Id="rId19" Type="http://schemas.openxmlformats.org/officeDocument/2006/relationships/image" Target="../media/image25.jpeg"/><Relationship Id="rId31" Type="http://schemas.openxmlformats.org/officeDocument/2006/relationships/image" Target="../media/image31.jpeg"/><Relationship Id="rId44" Type="http://schemas.openxmlformats.org/officeDocument/2006/relationships/image" Target="../media/image41.png"/><Relationship Id="rId52" Type="http://schemas.openxmlformats.org/officeDocument/2006/relationships/image" Target="../media/image45.png"/><Relationship Id="rId60" Type="http://schemas.openxmlformats.org/officeDocument/2006/relationships/image" Target="../media/image49.png"/><Relationship Id="rId65" Type="http://schemas.openxmlformats.org/officeDocument/2006/relationships/image" Target="../media/image52.png"/><Relationship Id="rId73" Type="http://schemas.openxmlformats.org/officeDocument/2006/relationships/image" Target="../media/image56.png"/><Relationship Id="rId4" Type="http://schemas.microsoft.com/office/2007/relationships/hdphoto" Target="../media/hdphoto2.wdp"/><Relationship Id="rId9" Type="http://schemas.openxmlformats.org/officeDocument/2006/relationships/image" Target="../media/image19.gif"/><Relationship Id="rId14" Type="http://schemas.openxmlformats.org/officeDocument/2006/relationships/audio" Target="../media/audio6.bin"/><Relationship Id="rId22" Type="http://schemas.openxmlformats.org/officeDocument/2006/relationships/audio" Target="../media/audio10.bin"/><Relationship Id="rId27" Type="http://schemas.openxmlformats.org/officeDocument/2006/relationships/image" Target="../media/image29.jpeg"/><Relationship Id="rId30" Type="http://schemas.openxmlformats.org/officeDocument/2006/relationships/audio" Target="../media/audio14.bin"/><Relationship Id="rId35" Type="http://schemas.openxmlformats.org/officeDocument/2006/relationships/image" Target="../media/image34.png"/><Relationship Id="rId43" Type="http://schemas.openxmlformats.org/officeDocument/2006/relationships/image" Target="../media/image40.png"/><Relationship Id="rId48" Type="http://schemas.openxmlformats.org/officeDocument/2006/relationships/image" Target="../media/image43.jpeg"/><Relationship Id="rId56" Type="http://schemas.openxmlformats.org/officeDocument/2006/relationships/image" Target="../media/image47.png"/><Relationship Id="rId64" Type="http://schemas.openxmlformats.org/officeDocument/2006/relationships/image" Target="../media/image10.gif"/><Relationship Id="rId69" Type="http://schemas.openxmlformats.org/officeDocument/2006/relationships/image" Target="../media/image54.jpeg"/><Relationship Id="rId8" Type="http://schemas.openxmlformats.org/officeDocument/2006/relationships/image" Target="../media/image18.gif"/><Relationship Id="rId51" Type="http://schemas.microsoft.com/office/2007/relationships/hdphoto" Target="../media/hdphoto9.wdp"/><Relationship Id="rId72" Type="http://schemas.microsoft.com/office/2007/relationships/hdphoto" Target="../media/hdphoto16.wdp"/><Relationship Id="rId3" Type="http://schemas.openxmlformats.org/officeDocument/2006/relationships/image" Target="../media/image15.png"/><Relationship Id="rId12" Type="http://schemas.openxmlformats.org/officeDocument/2006/relationships/audio" Target="../media/audio5.bin"/><Relationship Id="rId17" Type="http://schemas.openxmlformats.org/officeDocument/2006/relationships/image" Target="../media/image24.jpeg"/><Relationship Id="rId25" Type="http://schemas.openxmlformats.org/officeDocument/2006/relationships/image" Target="../media/image28.jpeg"/><Relationship Id="rId33" Type="http://schemas.openxmlformats.org/officeDocument/2006/relationships/image" Target="../media/image33.jpeg"/><Relationship Id="rId38" Type="http://schemas.openxmlformats.org/officeDocument/2006/relationships/image" Target="../media/image36.png"/><Relationship Id="rId46" Type="http://schemas.openxmlformats.org/officeDocument/2006/relationships/image" Target="../media/image42.png"/><Relationship Id="rId59" Type="http://schemas.openxmlformats.org/officeDocument/2006/relationships/image" Target="../media/image7.gif"/><Relationship Id="rId67" Type="http://schemas.openxmlformats.org/officeDocument/2006/relationships/image" Target="../media/image53.png"/><Relationship Id="rId20" Type="http://schemas.openxmlformats.org/officeDocument/2006/relationships/audio" Target="../media/audio9.bin"/><Relationship Id="rId41" Type="http://schemas.openxmlformats.org/officeDocument/2006/relationships/image" Target="../media/image38.png"/><Relationship Id="rId54" Type="http://schemas.openxmlformats.org/officeDocument/2006/relationships/image" Target="../media/image46.png"/><Relationship Id="rId62" Type="http://schemas.openxmlformats.org/officeDocument/2006/relationships/image" Target="../media/image51.png"/><Relationship Id="rId70" Type="http://schemas.microsoft.com/office/2007/relationships/hdphoto" Target="../media/hdphoto15.wdp"/><Relationship Id="rId75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:\Users\christelle\Desktop\Animation1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098" y="210900"/>
            <a:ext cx="8754670" cy="6463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222"/>
          <p:cNvPicPr>
            <a:picLocks noChangeAspect="1" noChangeArrowheads="1" noCrop="1"/>
          </p:cNvPicPr>
          <p:nvPr/>
        </p:nvPicPr>
        <p:blipFill>
          <a:blip r:embed="rId8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197" y="1124744"/>
            <a:ext cx="6222316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SansTitre.wav">
            <a:hlinkClick r:id="" action="ppaction://media"/>
          </p:cNvPr>
          <p:cNvPicPr>
            <a:picLocks noRot="1" noChangeAspect="1"/>
          </p:cNvPicPr>
          <p:nvPr>
            <a:wavAudioFile r:embed="rId1" name="SansTitre.wav"/>
          </p:nvPr>
        </p:nvPicPr>
        <p:blipFill>
          <a:blip r:embed="rId9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4" name="02 Fatal Bazooka - Fous Ta Cagoule.wav">
            <a:hlinkClick r:id="" action="ppaction://media"/>
          </p:cNvPr>
          <p:cNvPicPr>
            <a:picLocks noRot="1" noChangeAspect="1"/>
          </p:cNvPicPr>
          <p:nvPr>
            <a:wavAudioFile r:embed="rId2" name="02 Fatal Bazooka - Fous Ta Cagoule.wav"/>
          </p:nvPr>
        </p:nvPicPr>
        <p:blipFill>
          <a:blip r:embed="rId10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3" name="01 -510.wav">
            <a:hlinkClick r:id="" action="ppaction://media"/>
          </p:cNvPr>
          <p:cNvPicPr>
            <a:picLocks noRot="1" noChangeAspect="1"/>
          </p:cNvPicPr>
          <p:nvPr>
            <a:wavAudioFile r:embed="rId3" name="01 - JEAN-PIERRE MADER - Disparue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2 D510.wav">
            <a:hlinkClick r:id="" action="ppaction://media"/>
          </p:cNvPr>
          <p:cNvPicPr>
            <a:picLocks noRot="1" noChangeAspect="1"/>
          </p:cNvPicPr>
          <p:nvPr>
            <a:wavAudioFile r:embed="rId4" name="02 Dave - Est-ce par hasard 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834925"/>
            <a:ext cx="3116440" cy="3115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Image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9167" y="6075928"/>
            <a:ext cx="1024882" cy="348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3882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Ellipse 8"/>
          <p:cNvSpPr/>
          <p:nvPr/>
        </p:nvSpPr>
        <p:spPr bwMode="auto">
          <a:xfrm rot="7348931">
            <a:off x="5035390" y="2726529"/>
            <a:ext cx="1325562" cy="1331913"/>
          </a:xfrm>
          <a:prstGeom prst="ellipse">
            <a:avLst/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7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718784"/>
            <a:ext cx="3851589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christelle\Desktop\bagdad\Bagad de Lann-Bihoué l'Essentiel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442" y="1836875"/>
            <a:ext cx="3407730" cy="3113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christelle\Desktop\Animation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098" y="210900"/>
            <a:ext cx="8754670" cy="6463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1" name="Picture 3" descr="C:\Users\christelle\Desktop\2016-07-26_19h28_19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8667" y="1268760"/>
            <a:ext cx="5987669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christelle\Desktop\vvvvvvvvv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41958" y1="3690" x2="65035" y2="7011"/>
                        <a14:foregroundMark x1="63636" y1="7380" x2="60839" y2="8487"/>
                        <a14:foregroundMark x1="43357" y1="3321" x2="55245" y2="2952"/>
                        <a14:backgroundMark x1="37762" y1="1476" x2="63636" y2="29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2846" y="3861048"/>
            <a:ext cx="1650999" cy="3128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222"/>
          <p:cNvPicPr>
            <a:picLocks noChangeAspect="1" noChangeArrowheads="1" noCrop="1"/>
          </p:cNvPicPr>
          <p:nvPr/>
        </p:nvPicPr>
        <p:blipFill>
          <a:blip r:embed="rId8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213" y="2021285"/>
            <a:ext cx="3960440" cy="288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2482103" y="2064620"/>
            <a:ext cx="432005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• 01 - Marche D'Elven</a:t>
            </a:r>
          </a:p>
          <a:p>
            <a:pPr algn="ctr"/>
            <a:r>
              <a:rPr lang="fr-FR" sz="1600" b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• 02 - Gavotte Qui Frotte</a:t>
            </a:r>
          </a:p>
          <a:p>
            <a:pPr algn="ctr"/>
            <a:r>
              <a:rPr lang="fr-FR" sz="1600" b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• 03 - Groove </a:t>
            </a:r>
            <a:r>
              <a:rPr lang="fr-FR" sz="1600" b="1" dirty="0" err="1">
                <a:solidFill>
                  <a:schemeClr val="bg1">
                    <a:lumMod val="60000"/>
                    <a:lumOff val="40000"/>
                  </a:schemeClr>
                </a:solidFill>
              </a:rPr>
              <a:t>At</a:t>
            </a:r>
            <a:r>
              <a:rPr lang="fr-FR" sz="1600" b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 </a:t>
            </a:r>
            <a:r>
              <a:rPr lang="fr-FR" sz="1600" b="1" dirty="0" err="1">
                <a:solidFill>
                  <a:schemeClr val="bg1">
                    <a:lumMod val="60000"/>
                    <a:lumOff val="40000"/>
                  </a:schemeClr>
                </a:solidFill>
              </a:rPr>
              <a:t>Loudeac</a:t>
            </a:r>
            <a:endParaRPr lang="fr-FR" sz="1600" b="1" dirty="0">
              <a:solidFill>
                <a:schemeClr val="bg1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fr-FR" sz="1600" b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• 04 - </a:t>
            </a:r>
            <a:r>
              <a:rPr lang="fr-FR" sz="1600" b="1" dirty="0" err="1">
                <a:solidFill>
                  <a:schemeClr val="bg1">
                    <a:lumMod val="60000"/>
                    <a:lumOff val="40000"/>
                  </a:schemeClr>
                </a:solidFill>
              </a:rPr>
              <a:t>Triniou</a:t>
            </a:r>
            <a:endParaRPr lang="fr-FR" sz="1600" b="1" dirty="0">
              <a:solidFill>
                <a:schemeClr val="bg1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fr-FR" sz="1600" b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• 05 - Joker 1</a:t>
            </a:r>
          </a:p>
          <a:p>
            <a:pPr algn="ctr"/>
            <a:r>
              <a:rPr lang="fr-FR" sz="1600" b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• 06 - Bal </a:t>
            </a:r>
            <a:r>
              <a:rPr lang="fr-FR" sz="1600" b="1" dirty="0" err="1">
                <a:solidFill>
                  <a:schemeClr val="bg1">
                    <a:lumMod val="60000"/>
                    <a:lumOff val="40000"/>
                  </a:schemeClr>
                </a:solidFill>
              </a:rPr>
              <a:t>Fisel</a:t>
            </a:r>
            <a:endParaRPr lang="fr-FR" sz="1600" b="1" dirty="0">
              <a:solidFill>
                <a:schemeClr val="bg1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fr-FR" sz="1600" b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• 07 - Ton Hir</a:t>
            </a:r>
          </a:p>
          <a:p>
            <a:pPr algn="ctr"/>
            <a:r>
              <a:rPr lang="fr-FR" sz="1600" b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• 08 - </a:t>
            </a:r>
            <a:r>
              <a:rPr lang="fr-FR" sz="1600" b="1" dirty="0" err="1">
                <a:solidFill>
                  <a:schemeClr val="bg1">
                    <a:lumMod val="60000"/>
                    <a:lumOff val="40000"/>
                  </a:schemeClr>
                </a:solidFill>
              </a:rPr>
              <a:t>Kantik</a:t>
            </a:r>
            <a:r>
              <a:rPr lang="fr-FR" sz="1600" b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 </a:t>
            </a:r>
            <a:r>
              <a:rPr lang="fr-FR" sz="1600" b="1" dirty="0" err="1">
                <a:solidFill>
                  <a:schemeClr val="bg1">
                    <a:lumMod val="60000"/>
                    <a:lumOff val="40000"/>
                  </a:schemeClr>
                </a:solidFill>
              </a:rPr>
              <a:t>Bro</a:t>
            </a:r>
            <a:r>
              <a:rPr lang="fr-FR" sz="1600" b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 </a:t>
            </a:r>
            <a:r>
              <a:rPr lang="fr-FR" sz="1600" b="1" dirty="0" err="1">
                <a:solidFill>
                  <a:schemeClr val="bg1">
                    <a:lumMod val="60000"/>
                    <a:lumOff val="40000"/>
                  </a:schemeClr>
                </a:solidFill>
              </a:rPr>
              <a:t>Penity</a:t>
            </a:r>
            <a:endParaRPr lang="fr-FR" sz="1600" b="1" dirty="0">
              <a:solidFill>
                <a:schemeClr val="bg1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fr-FR" sz="1600" b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• 09 - Joker 2</a:t>
            </a:r>
          </a:p>
          <a:p>
            <a:pPr algn="ctr"/>
            <a:r>
              <a:rPr lang="fr-FR" sz="1600" b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• 10 - Tan-</a:t>
            </a:r>
            <a:r>
              <a:rPr lang="fr-FR" sz="1600" b="1" dirty="0" err="1">
                <a:solidFill>
                  <a:schemeClr val="bg1">
                    <a:lumMod val="60000"/>
                    <a:lumOff val="40000"/>
                  </a:schemeClr>
                </a:solidFill>
              </a:rPr>
              <a:t>Dezhi</a:t>
            </a:r>
            <a:endParaRPr lang="fr-FR" sz="1600" b="1" dirty="0">
              <a:solidFill>
                <a:schemeClr val="bg1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fr-FR" sz="1600" b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• 11 - Suite Ecossaise</a:t>
            </a:r>
          </a:p>
        </p:txBody>
      </p:sp>
    </p:spTree>
    <p:extLst>
      <p:ext uri="{BB962C8B-B14F-4D97-AF65-F5344CB8AC3E}">
        <p14:creationId xmlns:p14="http://schemas.microsoft.com/office/powerpoint/2010/main" val="4254350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5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25" y="3159125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25" y="6381750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4650" y="631666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NUMEROS JUKEBOX NOIR\1 (FILEminimizer).jpg">
            <a:hlinkClick r:id="" action="ppaction://noaction" highlightClick="1">
              <a:snd r:embed="rId12" name="01-AudioTrack 01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Marie-Jose\Desktop\NUMEROS JUKEBOX NOIR\2 (FILEminimizer).jpg">
            <a:hlinkClick r:id="" action="ppaction://noaction" highlightClick="1">
              <a:snd r:embed="rId14" name="02-AudioTrack 02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8454" y="355443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3" descr="C:\Users\Marie-Jose\Desktop\NUMEROS JUKEBOX NOIR\3 (FILEminimizer).jpg">
            <a:hlinkClick r:id="" action="ppaction://noaction" highlightClick="1">
              <a:snd r:embed="rId16" name="3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965575"/>
            <a:ext cx="5048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4" descr="C:\Users\Marie-Jose\Desktop\NUMEROS JUKEBOX NOIR\4 (FILEminimizer).jpg">
            <a:hlinkClick r:id="" action="ppaction://noaction" highlightClick="1">
              <a:snd r:embed="rId18" name="4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378325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Users\Marie-Jose\Desktop\NUMEROS JUKEBOX NOIR\5 (FILEminimizer).jpg">
            <a:hlinkClick r:id="" action="ppaction://noaction" highlightClick="1">
              <a:snd r:embed="rId20" name="05-AudioTrack 05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749800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7" descr="C:\Users\Marie-Jose\Desktop\NUMEROS JUKEBOX NOIR\7 (FILEminimizer).jpg">
            <a:hlinkClick r:id="" action="ppaction://noaction" highlightClick="1">
              <a:snd r:embed="rId22" name="06-AudioTrack 06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7400" y="3122613"/>
            <a:ext cx="5143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8" descr="C:\Users\Marie-Jose\Desktop\NUMEROS JUKEBOX NOIR\8 (FILEminimizer).jpg">
            <a:hlinkClick r:id="" action="ppaction://noaction" highlightClick="1">
              <a:snd r:embed="rId24" name="08-AudioTrack 08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548063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9" descr="C:\Users\Marie-Jose\Desktop\NUMEROS JUKEBOX NOIR\9 (FILEminimizer).jpg">
            <a:hlinkClick r:id="" action="ppaction://noaction" highlightClick="1">
              <a:snd r:embed="rId26" name="09-AudioTrack 09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9938" y="3957638"/>
            <a:ext cx="530225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0" descr="C:\Users\Marie-Jose\Desktop\NUMEROS JUKEBOX NOIR\10 (FILEminimizer).jpg">
            <a:hlinkClick r:id="" action="ppaction://noaction" highlightClick="1">
              <a:snd r:embed="rId28" name="10-AudioTrack 10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365625"/>
            <a:ext cx="4873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30" name="11-AudioTrack 11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4737100"/>
            <a:ext cx="4127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Image 1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Image 1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900" y="3170238"/>
            <a:ext cx="36830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50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71475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0325"/>
            <a:ext cx="1444625" cy="144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JClaude\Desktop\fago3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56050" y="4767263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D:\SMYLET\BOUGEOIR 2.png"/>
          <p:cNvPicPr>
            <a:picLocks noChangeAspect="1" noChangeArrowheads="1"/>
          </p:cNvPicPr>
          <p:nvPr/>
        </p:nvPicPr>
        <p:blipFill>
          <a:blip r:embed="rId36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77599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D:\SMYLET\BOUGEOIR 2.png"/>
          <p:cNvPicPr>
            <a:picLocks noChangeAspect="1" noChangeArrowheads="1"/>
          </p:cNvPicPr>
          <p:nvPr/>
        </p:nvPicPr>
        <p:blipFill>
          <a:blip r:embed="rId38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64419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4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4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9" name="Image 10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0338"/>
            <a:ext cx="66357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4219575"/>
            <a:ext cx="717508" cy="181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262" y="1374289"/>
            <a:ext cx="1290638" cy="566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2" y="38703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227994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4" descr="D:\SMYLET\1 (FILEmini.jp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2014538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52" cstate="print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2" y="2643981"/>
            <a:ext cx="1290638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Image2.pn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3735" y="4749800"/>
            <a:ext cx="919790" cy="122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2"/>
          <p:cNvPicPr>
            <a:picLocks noChangeAspect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9844" y="6410856"/>
            <a:ext cx="864296" cy="29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" name="Ellipse 54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6" name="Picture 11" descr="lijn-sterren-lila-02"/>
          <p:cNvPicPr>
            <a:picLocks noChangeAspect="1" noChangeArrowheads="1" noCrop="1"/>
          </p:cNvPicPr>
          <p:nvPr/>
        </p:nvPicPr>
        <p:blipFill>
          <a:blip r:embed="rId61" cstate="print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6224440" y="2132446"/>
            <a:ext cx="816202" cy="102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11" descr="lijn-sterren-lila-02"/>
          <p:cNvPicPr>
            <a:picLocks noChangeAspect="1" noChangeArrowheads="1" noCrop="1"/>
          </p:cNvPicPr>
          <p:nvPr/>
        </p:nvPicPr>
        <p:blipFill>
          <a:blip r:embed="rId61" cstate="print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031038" y="2132446"/>
            <a:ext cx="860866" cy="102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christelle\Desktop\Image1.png"/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4134" y="5801071"/>
            <a:ext cx="1266220" cy="971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4" descr="222"/>
          <p:cNvPicPr>
            <a:picLocks noChangeAspect="1" noChangeArrowheads="1" noCrop="1"/>
          </p:cNvPicPr>
          <p:nvPr/>
        </p:nvPicPr>
        <p:blipFill>
          <a:blip r:embed="rId6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0118" y="1567731"/>
            <a:ext cx="1432439" cy="1522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>
          <a:xfrm>
            <a:off x="3750622" y="1504348"/>
            <a:ext cx="1562741" cy="1617470"/>
          </a:xfrm>
          <a:prstGeom prst="frame">
            <a:avLst>
              <a:gd name="adj1" fmla="val 6684"/>
            </a:avLst>
          </a:prstGeom>
          <a:blipFill dpi="0" rotWithShape="1">
            <a:blip r:embed="rId6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1" name="Picture 2" descr="C:\Users\christelle\Desktop\bagdad\Bagad de Lann-Bihoué l'Essentiel.jpg"/>
          <p:cNvPicPr>
            <a:picLocks noChangeAspect="1" noChangeArrowheads="1"/>
          </p:cNvPicPr>
          <p:nvPr/>
        </p:nvPicPr>
        <p:blipFill>
          <a:blip r:embed="rId65" cstate="print">
            <a:extLst>
              <a:ext uri="{BEBA8EAE-BF5A-486C-A8C5-ECC9F3942E4B}">
                <a14:imgProps xmlns:a14="http://schemas.microsoft.com/office/drawing/2010/main">
                  <a14:imgLayer r:embed="rId6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327">
            <a:off x="4867722" y="5509493"/>
            <a:ext cx="1237355" cy="113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2" descr="C:\Users\Solenn\Desktop\La croisière s'amuse.jpg"/>
          <p:cNvPicPr>
            <a:picLocks noChangeAspect="1" noChangeArrowheads="1"/>
          </p:cNvPicPr>
          <p:nvPr/>
        </p:nvPicPr>
        <p:blipFill>
          <a:blip r:embed="rId67">
            <a:extLst>
              <a:ext uri="{BEBA8EAE-BF5A-486C-A8C5-ECC9F3942E4B}">
                <a14:imgProps xmlns:a14="http://schemas.microsoft.com/office/drawing/2010/main">
                  <a14:imgLayer r:embed="rId68">
                    <a14:imgEffect>
                      <a14:backgroundRemoval t="0" b="100000" l="0" r="100000">
                        <a14:foregroundMark x1="65060" y1="8000" x2="74096" y2="18000"/>
                        <a14:foregroundMark x1="75301" y1="19500" x2="75301" y2="28500"/>
                        <a14:foregroundMark x1="50000" y1="4500" x2="19277" y2="17000"/>
                        <a14:foregroundMark x1="49398" y1="38500" x2="48193" y2="60000"/>
                        <a14:foregroundMark x1="40964" y1="86000" x2="18675" y2="99000"/>
                        <a14:foregroundMark x1="65060" y1="87000" x2="93373" y2="99500"/>
                        <a14:foregroundMark x1="90964" y1="88500" x2="96988" y2="91000"/>
                        <a14:foregroundMark x1="13253" y1="87500" x2="2410" y2="90500"/>
                        <a14:foregroundMark x1="25301" y1="44500" x2="41566" y2="39000"/>
                        <a14:backgroundMark x1="84940" y1="27500" x2="83735" y2="78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3433" y="1634886"/>
            <a:ext cx="1125807" cy="1356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christelle\Desktop\che.jpg"/>
          <p:cNvPicPr>
            <a:picLocks noChangeAspect="1" noChangeArrowheads="1"/>
          </p:cNvPicPr>
          <p:nvPr/>
        </p:nvPicPr>
        <p:blipFill>
          <a:blip r:embed="rId69">
            <a:extLst>
              <a:ext uri="{BEBA8EAE-BF5A-486C-A8C5-ECC9F3942E4B}">
                <a14:imgProps xmlns:a14="http://schemas.microsoft.com/office/drawing/2010/main">
                  <a14:imgLayer r:embed="rId70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christelle\Desktop\che.jpg"/>
          <p:cNvPicPr>
            <a:picLocks noChangeAspect="1" noChangeArrowheads="1"/>
          </p:cNvPicPr>
          <p:nvPr/>
        </p:nvPicPr>
        <p:blipFill>
          <a:blip r:embed="rId71">
            <a:extLst>
              <a:ext uri="{BEBA8EAE-BF5A-486C-A8C5-ECC9F3942E4B}">
                <a14:imgProps xmlns:a14="http://schemas.microsoft.com/office/drawing/2010/main">
                  <a14:imgLayer r:embed="rId72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christelle\Desktop\che.jpg"/>
          <p:cNvPicPr>
            <a:picLocks noChangeAspect="1" noChangeArrowheads="1"/>
          </p:cNvPicPr>
          <p:nvPr/>
        </p:nvPicPr>
        <p:blipFill>
          <a:blip r:embed="rId73">
            <a:extLst>
              <a:ext uri="{BEBA8EAE-BF5A-486C-A8C5-ECC9F3942E4B}">
                <a14:imgProps xmlns:a14="http://schemas.microsoft.com/office/drawing/2010/main">
                  <a14:imgLayer r:embed="rId72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6" descr="C:\Users\Marie-Jose\Desktop\NUMEROS JUKEBOX NOIR\6 (FILEminimizer).jpg">
            <a:hlinkClick r:id="" action="ppaction://noaction" highlightClick="1">
              <a:snd r:embed="rId22" name="06-AudioTrack 06.wav"/>
            </a:hlinkClick>
          </p:cNvPr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1331" y="5122863"/>
            <a:ext cx="5159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3959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59</Words>
  <Application>Microsoft Office PowerPoint</Application>
  <PresentationFormat>Affichage à l'écran (4:3)</PresentationFormat>
  <Paragraphs>14</Paragraphs>
  <Slides>3</Slides>
  <Notes>3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2024-03-18T13:58:42Z</dcterms:modified>
</cp:coreProperties>
</file>