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8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TdxJW+23mBzkLKQS/2zcQ==" hashData="4d98gi4AyLJRouscPdEco8ujJ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90699" autoAdjust="0"/>
    <p:restoredTop sz="94660"/>
  </p:normalViewPr>
  <p:slideViewPr>
    <p:cSldViewPr>
      <p:cViewPr>
        <p:scale>
          <a:sx n="10" d="100"/>
          <a:sy n="10" d="100"/>
        </p:scale>
        <p:origin x="-4306" y="-182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14/10/2021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pn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65" Type="http://schemas.openxmlformats.org/officeDocument/2006/relationships/image" Target="../media/image34.jp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jp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131590"/>
            <a:ext cx="5040560" cy="2693729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837" y="4804611"/>
            <a:ext cx="810912" cy="276378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8" name="Ani couni avec parole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2"/>
          <a:stretch>
            <a:fillRect/>
          </a:stretch>
        </p:blipFill>
        <p:spPr>
          <a:xfrm>
            <a:off x="2858350" y="1165023"/>
            <a:ext cx="3571317" cy="26784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782" y="1149594"/>
            <a:ext cx="2753855" cy="2736101"/>
          </a:xfrm>
          <a:prstGeom prst="rect">
            <a:avLst/>
          </a:prstGeom>
        </p:spPr>
      </p:pic>
      <p:pic>
        <p:nvPicPr>
          <p:cNvPr id="42" name="Image 4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884" y="1149594"/>
            <a:ext cx="2700298" cy="273609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19" y="1131591"/>
            <a:ext cx="2085935" cy="275410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2" y="1131591"/>
            <a:ext cx="2051721" cy="275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53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024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15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2021-10-14T12:05:26Z</dcterms:modified>
</cp:coreProperties>
</file>