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48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w6BtfIv0CqMzLSbc1Rb5A==" hashData="f5EdDf+B90KDvOW7lazRiFIzt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D6"/>
    <a:srgbClr val="FFCE85"/>
    <a:srgbClr val="DE8400"/>
    <a:srgbClr val="FFC775"/>
    <a:srgbClr val="37A9FF"/>
    <a:srgbClr val="000000"/>
    <a:srgbClr val="040404"/>
    <a:srgbClr val="1F1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205" autoAdjust="0"/>
    <p:restoredTop sz="94660"/>
  </p:normalViewPr>
  <p:slideViewPr>
    <p:cSldViewPr>
      <p:cViewPr>
        <p:scale>
          <a:sx n="81" d="100"/>
          <a:sy n="81" d="100"/>
        </p:scale>
        <p:origin x="-1339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F68277-45F5-4C8A-93B9-5FE9B9FAA64D}" type="datetimeFigureOut">
              <a:rPr lang="fr-FR"/>
              <a:pPr>
                <a:defRPr/>
              </a:pPr>
              <a:t>18/03/2024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4CA906-0783-429A-BF29-98B28A97CAB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089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1B31D6-B01A-4AF4-9B6D-E089B1B6FF9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547ABD-FDF4-4A00-8EC1-852C810EDE9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35E016-6B53-485F-A6A5-1C52C4706EF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600A2-FD55-4025-8A21-632FD22A8B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1796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31A9F-3A64-43B2-A92B-507E99055A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4406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C27FD-5E45-4FE8-9325-45C97F9CFC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1853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857CA-73AB-41BC-B875-388BD78BCC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1969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A941E-72D8-42AA-8BEC-2546BA5641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0921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9C9A7-6502-4078-B415-D2B5F4A50F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4753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6C470-EFEA-4119-A723-43AC2556D6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5872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3610E-0F20-42F4-809C-95A478CAF4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369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D57B8-AA78-4B04-B2C3-C4C656D947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833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20FD6-FA7D-4409-88CA-061A550FF0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627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FEB051-889D-4E10-B524-DF6CE6FE92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325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FCE85"/>
            </a:gs>
            <a:gs pos="62000">
              <a:srgbClr val="FFCE85"/>
            </a:gs>
            <a:gs pos="75000">
              <a:srgbClr val="000000"/>
            </a:gs>
            <a:gs pos="100000">
              <a:srgbClr val="FFC775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7D83BD-E666-4F96-88BC-075A417825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openxmlformats.org/officeDocument/2006/relationships/image" Target="../media/image36.png"/><Relationship Id="rId47" Type="http://schemas.openxmlformats.org/officeDocument/2006/relationships/image" Target="../media/image41.jpeg"/><Relationship Id="rId50" Type="http://schemas.openxmlformats.org/officeDocument/2006/relationships/image" Target="../media/image44.jpeg"/><Relationship Id="rId55" Type="http://schemas.openxmlformats.org/officeDocument/2006/relationships/image" Target="../media/image49.png"/><Relationship Id="rId7" Type="http://schemas.openxmlformats.org/officeDocument/2006/relationships/image" Target="../media/image13.gif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openxmlformats.org/officeDocument/2006/relationships/image" Target="../media/image40.png"/><Relationship Id="rId59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9.wav"/><Relationship Id="rId41" Type="http://schemas.openxmlformats.org/officeDocument/2006/relationships/image" Target="../media/image35.png"/><Relationship Id="rId54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openxmlformats.org/officeDocument/2006/relationships/image" Target="../media/image34.png"/><Relationship Id="rId45" Type="http://schemas.openxmlformats.org/officeDocument/2006/relationships/image" Target="../media/image39.gif"/><Relationship Id="rId53" Type="http://schemas.openxmlformats.org/officeDocument/2006/relationships/image" Target="../media/image47.png"/><Relationship Id="rId58" Type="http://schemas.openxmlformats.org/officeDocument/2006/relationships/image" Target="../media/image52.png"/><Relationship Id="rId5" Type="http://schemas.openxmlformats.org/officeDocument/2006/relationships/image" Target="../media/image7.gif"/><Relationship Id="rId15" Type="http://schemas.openxmlformats.org/officeDocument/2006/relationships/audio" Target="../media/audio1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3.jpeg"/><Relationship Id="rId57" Type="http://schemas.openxmlformats.org/officeDocument/2006/relationships/image" Target="../media/image51.pn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8.png"/><Relationship Id="rId52" Type="http://schemas.openxmlformats.org/officeDocument/2006/relationships/image" Target="../media/image46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image" Target="../media/image37.png"/><Relationship Id="rId48" Type="http://schemas.openxmlformats.org/officeDocument/2006/relationships/image" Target="../media/image42.jpeg"/><Relationship Id="rId56" Type="http://schemas.openxmlformats.org/officeDocument/2006/relationships/image" Target="../media/image50.jpeg"/><Relationship Id="rId8" Type="http://schemas.openxmlformats.org/officeDocument/2006/relationships/image" Target="../media/image14.gif"/><Relationship Id="rId51" Type="http://schemas.openxmlformats.org/officeDocument/2006/relationships/image" Target="../media/image45.jpe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0000">
              <a:schemeClr val="tx2">
                <a:lumMod val="75000"/>
              </a:schemeClr>
            </a:gs>
            <a:gs pos="6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. 1212.wav">
            <a:hlinkClick r:id="" action="ppaction://media"/>
          </p:cNvPr>
          <p:cNvPicPr>
            <a:picLocks noRot="1" noChangeAspect="1"/>
          </p:cNvPicPr>
          <p:nvPr>
            <a:wavAudioFile r:embed="rId1" name="01. Le chant est lib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L\Desktop\image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" y="11113"/>
            <a:ext cx="9102725" cy="680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1212.wav">
            <a:hlinkClick r:id="" action="ppaction://media"/>
          </p:cNvPr>
          <p:cNvPicPr>
            <a:picLocks noRot="1" noChangeAspect="1"/>
          </p:cNvPicPr>
          <p:nvPr>
            <a:wavAudioFile r:embed="rId2" name="04. La ballade de John Henry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/>
          <p:cNvSpPr/>
          <p:nvPr/>
        </p:nvSpPr>
        <p:spPr bwMode="auto">
          <a:xfrm rot="3245282">
            <a:off x="4937920" y="2701131"/>
            <a:ext cx="1420812" cy="1438275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73225"/>
            <a:ext cx="3816424" cy="355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0" descr="C:\Users\JCL\Desktop\♥♥♥ALBUM 2023----2024♥♥♥\Patrick Fiori - Le chant est Libre (2024)\0iUOIUn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785938"/>
            <a:ext cx="3278187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38" y="6392863"/>
            <a:ext cx="7366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62000">
              <a:schemeClr val="accent4">
                <a:lumMod val="10000"/>
              </a:schemeClr>
            </a:gs>
            <a:gs pos="75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image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" y="11113"/>
            <a:ext cx="9102725" cy="680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47813" y="1773238"/>
            <a:ext cx="5715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01 - Le chant est libre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02 - Une autre danse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03 - Tout commence aujourd'hui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04 - La nuit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05 - Qu'est-ce qu'on était beaux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06 - Un homme encore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07 - Les blessures de son âge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08 - Quelque part dans notre espace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09 - Hier, aujourd'hui, demain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10 - Mon ange gardien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11 - Fraté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12 - Infini</a:t>
            </a:r>
          </a:p>
        </p:txBody>
      </p:sp>
      <p:pic>
        <p:nvPicPr>
          <p:cNvPr id="3077" name="Picture 7" descr="C:\Users\JClaude\Desktop\1180490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3357563"/>
            <a:ext cx="3094037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Le chant est lib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Une autre dans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a nui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Tout commence aujourd'hui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Qu'est-ce qu'on était beaux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Un homme enco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es blessures de son âg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Quelque part dans notre espa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Hier, aujourd'hui, demain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Mon ange gardien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Fraté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Infini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1" y="3932238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75" y="4618038"/>
            <a:ext cx="95567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0" descr="C:\Users\JCL\Desktop\♥♥♥ALBUM 2023----2024♥♥♥\Patrick Fiori - Le chant est Libre (2024)\0iUOIUn.jpe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8938"/>
            <a:ext cx="1319212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60" descr="C:\Users\JClaude\Pictures\25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559050"/>
            <a:ext cx="2674938" cy="356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2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194" y="6335712"/>
            <a:ext cx="7366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Affichage à l'écran (4:3)</PresentationFormat>
  <Paragraphs>15</Paragraphs>
  <Slides>3</Slides>
  <Notes>3</Notes>
  <HiddenSlides>0</HiddenSlides>
  <MMClips>2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2024-03-18T08:56:20Z</dcterms:modified>
</cp:coreProperties>
</file>