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67" r:id="rId2"/>
    <p:sldId id="288" r:id="rId3"/>
    <p:sldId id="277" r:id="rId4"/>
    <p:sldId id="276" r:id="rId5"/>
    <p:sldId id="274" r:id="rId6"/>
    <p:sldId id="275" r:id="rId7"/>
    <p:sldId id="270" r:id="rId8"/>
    <p:sldId id="273" r:id="rId9"/>
    <p:sldId id="272" r:id="rId10"/>
    <p:sldId id="271" r:id="rId11"/>
    <p:sldId id="268" r:id="rId12"/>
    <p:sldId id="269" r:id="rId13"/>
    <p:sldId id="266" r:id="rId14"/>
    <p:sldId id="265" r:id="rId15"/>
    <p:sldId id="264" r:id="rId16"/>
    <p:sldId id="263" r:id="rId17"/>
    <p:sldId id="262" r:id="rId18"/>
    <p:sldId id="261" r:id="rId19"/>
    <p:sldId id="260" r:id="rId20"/>
    <p:sldId id="259" r:id="rId21"/>
    <p:sldId id="258" r:id="rId22"/>
    <p:sldId id="257" r:id="rId23"/>
    <p:sldId id="278" r:id="rId24"/>
    <p:sldId id="279" r:id="rId25"/>
    <p:sldId id="280" r:id="rId26"/>
    <p:sldId id="281" r:id="rId27"/>
    <p:sldId id="282" r:id="rId28"/>
    <p:sldId id="283" r:id="rId29"/>
    <p:sldId id="284" r:id="rId30"/>
    <p:sldId id="285" r:id="rId31"/>
    <p:sldId id="286" r:id="rId32"/>
    <p:sldId id="287" r:id="rId33"/>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3737" autoAdjust="0"/>
    <p:restoredTop sz="94660"/>
  </p:normalViewPr>
  <p:slideViewPr>
    <p:cSldViewPr snapToGrid="0">
      <p:cViewPr varScale="1">
        <p:scale>
          <a:sx n="78" d="100"/>
          <a:sy n="78" d="100"/>
        </p:scale>
        <p:origin x="168" y="5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216F358-A267-3CCF-480D-B5492BF8C49E}"/>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F9C36BD3-FCA4-ADB2-AE11-3289CCC634E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88A5C693-68FC-BACE-48B2-57306CD5DE8F}"/>
              </a:ext>
            </a:extLst>
          </p:cNvPr>
          <p:cNvSpPr>
            <a:spLocks noGrp="1"/>
          </p:cNvSpPr>
          <p:nvPr>
            <p:ph type="dt" sz="half" idx="10"/>
          </p:nvPr>
        </p:nvSpPr>
        <p:spPr/>
        <p:txBody>
          <a:bodyPr/>
          <a:lstStyle/>
          <a:p>
            <a:fld id="{A9167472-42AF-4CD8-87DC-6C3FF7BAA2A7}" type="datetimeFigureOut">
              <a:rPr lang="fr-FR" smtClean="0"/>
              <a:t>14/03/2024</a:t>
            </a:fld>
            <a:endParaRPr lang="fr-FR"/>
          </a:p>
        </p:txBody>
      </p:sp>
      <p:sp>
        <p:nvSpPr>
          <p:cNvPr id="5" name="Espace réservé du pied de page 4">
            <a:extLst>
              <a:ext uri="{FF2B5EF4-FFF2-40B4-BE49-F238E27FC236}">
                <a16:creationId xmlns:a16="http://schemas.microsoft.com/office/drawing/2014/main" id="{CE0F7839-CDA9-BF19-1922-E5A57D5F9725}"/>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6F5381A8-71D6-E984-7E6F-C3EFFA7F89DC}"/>
              </a:ext>
            </a:extLst>
          </p:cNvPr>
          <p:cNvSpPr>
            <a:spLocks noGrp="1"/>
          </p:cNvSpPr>
          <p:nvPr>
            <p:ph type="sldNum" sz="quarter" idx="12"/>
          </p:nvPr>
        </p:nvSpPr>
        <p:spPr/>
        <p:txBody>
          <a:bodyPr/>
          <a:lstStyle/>
          <a:p>
            <a:fld id="{AA0A270E-1E93-477A-866D-5D9452BA3359}" type="slidenum">
              <a:rPr lang="fr-FR" smtClean="0"/>
              <a:t>‹N°›</a:t>
            </a:fld>
            <a:endParaRPr lang="fr-FR"/>
          </a:p>
        </p:txBody>
      </p:sp>
    </p:spTree>
    <p:extLst>
      <p:ext uri="{BB962C8B-B14F-4D97-AF65-F5344CB8AC3E}">
        <p14:creationId xmlns:p14="http://schemas.microsoft.com/office/powerpoint/2010/main" val="3735846308"/>
      </p:ext>
    </p:extLst>
  </p:cSld>
  <p:clrMapOvr>
    <a:masterClrMapping/>
  </p:clrMapOvr>
  <mc:AlternateContent xmlns:mc="http://schemas.openxmlformats.org/markup-compatibility/2006">
    <mc:Choice xmlns:p14="http://schemas.microsoft.com/office/powerpoint/2010/main" Requires="p14">
      <p:transition spd="slow" p14:dur="5000" advClick="0" advTm="8000">
        <p14:ferris dir="l"/>
      </p:transition>
    </mc:Choice>
    <mc:Fallback>
      <p:transition spd="slow" advClick="0" advTm="8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22D6E32-1B82-251C-7347-73B0FFF635E3}"/>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A962A081-1FB7-2787-A87B-044D7CB1A009}"/>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EDDA3B75-18C7-ABF5-962A-DFB541666CD9}"/>
              </a:ext>
            </a:extLst>
          </p:cNvPr>
          <p:cNvSpPr>
            <a:spLocks noGrp="1"/>
          </p:cNvSpPr>
          <p:nvPr>
            <p:ph type="dt" sz="half" idx="10"/>
          </p:nvPr>
        </p:nvSpPr>
        <p:spPr/>
        <p:txBody>
          <a:bodyPr/>
          <a:lstStyle/>
          <a:p>
            <a:fld id="{A9167472-42AF-4CD8-87DC-6C3FF7BAA2A7}" type="datetimeFigureOut">
              <a:rPr lang="fr-FR" smtClean="0"/>
              <a:t>14/03/2024</a:t>
            </a:fld>
            <a:endParaRPr lang="fr-FR"/>
          </a:p>
        </p:txBody>
      </p:sp>
      <p:sp>
        <p:nvSpPr>
          <p:cNvPr id="5" name="Espace réservé du pied de page 4">
            <a:extLst>
              <a:ext uri="{FF2B5EF4-FFF2-40B4-BE49-F238E27FC236}">
                <a16:creationId xmlns:a16="http://schemas.microsoft.com/office/drawing/2014/main" id="{A107DF9C-D132-80D3-2545-095CE31E24A3}"/>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95F469A4-9F7D-5E55-93A3-F977CB857F4D}"/>
              </a:ext>
            </a:extLst>
          </p:cNvPr>
          <p:cNvSpPr>
            <a:spLocks noGrp="1"/>
          </p:cNvSpPr>
          <p:nvPr>
            <p:ph type="sldNum" sz="quarter" idx="12"/>
          </p:nvPr>
        </p:nvSpPr>
        <p:spPr/>
        <p:txBody>
          <a:bodyPr/>
          <a:lstStyle/>
          <a:p>
            <a:fld id="{AA0A270E-1E93-477A-866D-5D9452BA3359}" type="slidenum">
              <a:rPr lang="fr-FR" smtClean="0"/>
              <a:t>‹N°›</a:t>
            </a:fld>
            <a:endParaRPr lang="fr-FR"/>
          </a:p>
        </p:txBody>
      </p:sp>
    </p:spTree>
    <p:extLst>
      <p:ext uri="{BB962C8B-B14F-4D97-AF65-F5344CB8AC3E}">
        <p14:creationId xmlns:p14="http://schemas.microsoft.com/office/powerpoint/2010/main" val="1009736784"/>
      </p:ext>
    </p:extLst>
  </p:cSld>
  <p:clrMapOvr>
    <a:masterClrMapping/>
  </p:clrMapOvr>
  <mc:AlternateContent xmlns:mc="http://schemas.openxmlformats.org/markup-compatibility/2006">
    <mc:Choice xmlns:p14="http://schemas.microsoft.com/office/powerpoint/2010/main" Requires="p14">
      <p:transition spd="slow" p14:dur="5000" advClick="0" advTm="8000">
        <p14:ferris dir="l"/>
      </p:transition>
    </mc:Choice>
    <mc:Fallback>
      <p:transition spd="slow" advClick="0" advTm="8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36E9768-3FC3-9FCE-4B66-4043B375E97E}"/>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90B3C0E2-253F-18F6-3747-DAFDA37C2F50}"/>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3A6FDC5B-F5CB-0861-C3FF-4FF1467ADAA5}"/>
              </a:ext>
            </a:extLst>
          </p:cNvPr>
          <p:cNvSpPr>
            <a:spLocks noGrp="1"/>
          </p:cNvSpPr>
          <p:nvPr>
            <p:ph type="dt" sz="half" idx="10"/>
          </p:nvPr>
        </p:nvSpPr>
        <p:spPr/>
        <p:txBody>
          <a:bodyPr/>
          <a:lstStyle/>
          <a:p>
            <a:fld id="{A9167472-42AF-4CD8-87DC-6C3FF7BAA2A7}" type="datetimeFigureOut">
              <a:rPr lang="fr-FR" smtClean="0"/>
              <a:t>14/03/2024</a:t>
            </a:fld>
            <a:endParaRPr lang="fr-FR"/>
          </a:p>
        </p:txBody>
      </p:sp>
      <p:sp>
        <p:nvSpPr>
          <p:cNvPr id="5" name="Espace réservé du pied de page 4">
            <a:extLst>
              <a:ext uri="{FF2B5EF4-FFF2-40B4-BE49-F238E27FC236}">
                <a16:creationId xmlns:a16="http://schemas.microsoft.com/office/drawing/2014/main" id="{98F6777B-9504-3DE6-D31A-40ADD7D3C4E9}"/>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40C7AB88-8DB8-BAE8-7790-D407415F8332}"/>
              </a:ext>
            </a:extLst>
          </p:cNvPr>
          <p:cNvSpPr>
            <a:spLocks noGrp="1"/>
          </p:cNvSpPr>
          <p:nvPr>
            <p:ph type="sldNum" sz="quarter" idx="12"/>
          </p:nvPr>
        </p:nvSpPr>
        <p:spPr/>
        <p:txBody>
          <a:bodyPr/>
          <a:lstStyle/>
          <a:p>
            <a:fld id="{AA0A270E-1E93-477A-866D-5D9452BA3359}" type="slidenum">
              <a:rPr lang="fr-FR" smtClean="0"/>
              <a:t>‹N°›</a:t>
            </a:fld>
            <a:endParaRPr lang="fr-FR"/>
          </a:p>
        </p:txBody>
      </p:sp>
    </p:spTree>
    <p:extLst>
      <p:ext uri="{BB962C8B-B14F-4D97-AF65-F5344CB8AC3E}">
        <p14:creationId xmlns:p14="http://schemas.microsoft.com/office/powerpoint/2010/main" val="11275364"/>
      </p:ext>
    </p:extLst>
  </p:cSld>
  <p:clrMapOvr>
    <a:masterClrMapping/>
  </p:clrMapOvr>
  <mc:AlternateContent xmlns:mc="http://schemas.openxmlformats.org/markup-compatibility/2006">
    <mc:Choice xmlns:p14="http://schemas.microsoft.com/office/powerpoint/2010/main" Requires="p14">
      <p:transition spd="slow" p14:dur="5000" advClick="0" advTm="8000">
        <p14:ferris dir="l"/>
      </p:transition>
    </mc:Choice>
    <mc:Fallback>
      <p:transition spd="slow" advClick="0" advTm="8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CC35C3C4-7884-C831-5352-068FC328C858}"/>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DFAFE8E5-EAD2-6AEF-68B3-C23C7CC348BA}"/>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B1DFB447-8726-E1F4-3175-588F667EA109}"/>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A529549F-54A9-76AF-29E6-CA15A0D9949D}"/>
              </a:ext>
            </a:extLst>
          </p:cNvPr>
          <p:cNvSpPr>
            <a:spLocks noGrp="1"/>
          </p:cNvSpPr>
          <p:nvPr>
            <p:ph type="dt" sz="half" idx="10"/>
          </p:nvPr>
        </p:nvSpPr>
        <p:spPr/>
        <p:txBody>
          <a:bodyPr/>
          <a:lstStyle/>
          <a:p>
            <a:fld id="{A9167472-42AF-4CD8-87DC-6C3FF7BAA2A7}" type="datetimeFigureOut">
              <a:rPr lang="fr-FR" smtClean="0"/>
              <a:t>14/03/2024</a:t>
            </a:fld>
            <a:endParaRPr lang="fr-FR"/>
          </a:p>
        </p:txBody>
      </p:sp>
      <p:sp>
        <p:nvSpPr>
          <p:cNvPr id="6" name="Espace réservé du pied de page 5">
            <a:extLst>
              <a:ext uri="{FF2B5EF4-FFF2-40B4-BE49-F238E27FC236}">
                <a16:creationId xmlns:a16="http://schemas.microsoft.com/office/drawing/2014/main" id="{6B7A77D6-DB6F-54D6-14B9-B4AE7A2A93D6}"/>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437ED389-7987-0BD7-0BF1-253EBCE508D5}"/>
              </a:ext>
            </a:extLst>
          </p:cNvPr>
          <p:cNvSpPr>
            <a:spLocks noGrp="1"/>
          </p:cNvSpPr>
          <p:nvPr>
            <p:ph type="sldNum" sz="quarter" idx="12"/>
          </p:nvPr>
        </p:nvSpPr>
        <p:spPr/>
        <p:txBody>
          <a:bodyPr/>
          <a:lstStyle/>
          <a:p>
            <a:fld id="{AA0A270E-1E93-477A-866D-5D9452BA3359}" type="slidenum">
              <a:rPr lang="fr-FR" smtClean="0"/>
              <a:t>‹N°›</a:t>
            </a:fld>
            <a:endParaRPr lang="fr-FR"/>
          </a:p>
        </p:txBody>
      </p:sp>
    </p:spTree>
    <p:extLst>
      <p:ext uri="{BB962C8B-B14F-4D97-AF65-F5344CB8AC3E}">
        <p14:creationId xmlns:p14="http://schemas.microsoft.com/office/powerpoint/2010/main" val="849655207"/>
      </p:ext>
    </p:extLst>
  </p:cSld>
  <p:clrMapOvr>
    <a:masterClrMapping/>
  </p:clrMapOvr>
  <mc:AlternateContent xmlns:mc="http://schemas.openxmlformats.org/markup-compatibility/2006">
    <mc:Choice xmlns:p14="http://schemas.microsoft.com/office/powerpoint/2010/main" Requires="p14">
      <p:transition spd="slow" p14:dur="5000" advClick="0" advTm="8000">
        <p14:ferris dir="l"/>
      </p:transition>
    </mc:Choice>
    <mc:Fallback>
      <p:transition spd="slow" advClick="0" advTm="8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146E4600-7EE3-5474-8BFE-7D32EA639A1E}"/>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F3B11A21-974F-46CC-BE38-A73C1A6EE04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E7C0CE59-A777-FBAC-70D1-00834A592CD5}"/>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9FEBC27B-2AEB-C917-3356-F95696DA408C}"/>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380D6412-0FD7-BD92-347B-A35A5152948B}"/>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472EF197-E394-3531-DB2C-C807E644F646}"/>
              </a:ext>
            </a:extLst>
          </p:cNvPr>
          <p:cNvSpPr>
            <a:spLocks noGrp="1"/>
          </p:cNvSpPr>
          <p:nvPr>
            <p:ph type="dt" sz="half" idx="10"/>
          </p:nvPr>
        </p:nvSpPr>
        <p:spPr/>
        <p:txBody>
          <a:bodyPr/>
          <a:lstStyle/>
          <a:p>
            <a:fld id="{A9167472-42AF-4CD8-87DC-6C3FF7BAA2A7}" type="datetimeFigureOut">
              <a:rPr lang="fr-FR" smtClean="0"/>
              <a:t>14/03/2024</a:t>
            </a:fld>
            <a:endParaRPr lang="fr-FR"/>
          </a:p>
        </p:txBody>
      </p:sp>
      <p:sp>
        <p:nvSpPr>
          <p:cNvPr id="8" name="Espace réservé du pied de page 7">
            <a:extLst>
              <a:ext uri="{FF2B5EF4-FFF2-40B4-BE49-F238E27FC236}">
                <a16:creationId xmlns:a16="http://schemas.microsoft.com/office/drawing/2014/main" id="{E9A59848-745A-20E0-4F67-A46D54E77FBC}"/>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858E0BAF-FF8D-43A9-228B-59CDD7C48DA9}"/>
              </a:ext>
            </a:extLst>
          </p:cNvPr>
          <p:cNvSpPr>
            <a:spLocks noGrp="1"/>
          </p:cNvSpPr>
          <p:nvPr>
            <p:ph type="sldNum" sz="quarter" idx="12"/>
          </p:nvPr>
        </p:nvSpPr>
        <p:spPr/>
        <p:txBody>
          <a:bodyPr/>
          <a:lstStyle/>
          <a:p>
            <a:fld id="{AA0A270E-1E93-477A-866D-5D9452BA3359}" type="slidenum">
              <a:rPr lang="fr-FR" smtClean="0"/>
              <a:t>‹N°›</a:t>
            </a:fld>
            <a:endParaRPr lang="fr-FR"/>
          </a:p>
        </p:txBody>
      </p:sp>
    </p:spTree>
    <p:extLst>
      <p:ext uri="{BB962C8B-B14F-4D97-AF65-F5344CB8AC3E}">
        <p14:creationId xmlns:p14="http://schemas.microsoft.com/office/powerpoint/2010/main" val="271433913"/>
      </p:ext>
    </p:extLst>
  </p:cSld>
  <p:clrMapOvr>
    <a:masterClrMapping/>
  </p:clrMapOvr>
  <mc:AlternateContent xmlns:mc="http://schemas.openxmlformats.org/markup-compatibility/2006">
    <mc:Choice xmlns:p14="http://schemas.microsoft.com/office/powerpoint/2010/main" Requires="p14">
      <p:transition spd="slow" p14:dur="5000" advClick="0" advTm="8000">
        <p14:ferris dir="l"/>
      </p:transition>
    </mc:Choice>
    <mc:Fallback>
      <p:transition spd="slow" advClick="0" advTm="8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A82ABB7-1543-1DC3-9E64-1593E4E8EC54}"/>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77409B96-CE0C-3D3F-CDA7-77E178712D14}"/>
              </a:ext>
            </a:extLst>
          </p:cNvPr>
          <p:cNvSpPr>
            <a:spLocks noGrp="1"/>
          </p:cNvSpPr>
          <p:nvPr>
            <p:ph type="dt" sz="half" idx="10"/>
          </p:nvPr>
        </p:nvSpPr>
        <p:spPr/>
        <p:txBody>
          <a:bodyPr/>
          <a:lstStyle/>
          <a:p>
            <a:fld id="{A9167472-42AF-4CD8-87DC-6C3FF7BAA2A7}" type="datetimeFigureOut">
              <a:rPr lang="fr-FR" smtClean="0"/>
              <a:t>14/03/2024</a:t>
            </a:fld>
            <a:endParaRPr lang="fr-FR"/>
          </a:p>
        </p:txBody>
      </p:sp>
      <p:sp>
        <p:nvSpPr>
          <p:cNvPr id="4" name="Espace réservé du pied de page 3">
            <a:extLst>
              <a:ext uri="{FF2B5EF4-FFF2-40B4-BE49-F238E27FC236}">
                <a16:creationId xmlns:a16="http://schemas.microsoft.com/office/drawing/2014/main" id="{7C2A7E55-9E99-85D9-3BA2-B05ABB1BBABB}"/>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AB9AFC1F-BE7F-41BA-C7D8-F7F54ED95F62}"/>
              </a:ext>
            </a:extLst>
          </p:cNvPr>
          <p:cNvSpPr>
            <a:spLocks noGrp="1"/>
          </p:cNvSpPr>
          <p:nvPr>
            <p:ph type="sldNum" sz="quarter" idx="12"/>
          </p:nvPr>
        </p:nvSpPr>
        <p:spPr/>
        <p:txBody>
          <a:bodyPr/>
          <a:lstStyle/>
          <a:p>
            <a:fld id="{AA0A270E-1E93-477A-866D-5D9452BA3359}" type="slidenum">
              <a:rPr lang="fr-FR" smtClean="0"/>
              <a:t>‹N°›</a:t>
            </a:fld>
            <a:endParaRPr lang="fr-FR"/>
          </a:p>
        </p:txBody>
      </p:sp>
    </p:spTree>
    <p:extLst>
      <p:ext uri="{BB962C8B-B14F-4D97-AF65-F5344CB8AC3E}">
        <p14:creationId xmlns:p14="http://schemas.microsoft.com/office/powerpoint/2010/main" val="1082564192"/>
      </p:ext>
    </p:extLst>
  </p:cSld>
  <p:clrMapOvr>
    <a:masterClrMapping/>
  </p:clrMapOvr>
  <mc:AlternateContent xmlns:mc="http://schemas.openxmlformats.org/markup-compatibility/2006">
    <mc:Choice xmlns:p14="http://schemas.microsoft.com/office/powerpoint/2010/main" Requires="p14">
      <p:transition spd="slow" p14:dur="5000" advClick="0" advTm="8000">
        <p14:ferris dir="l"/>
      </p:transition>
    </mc:Choice>
    <mc:Fallback>
      <p:transition spd="slow" advClick="0" advTm="8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44DD5174-BE6B-956C-7649-6889B6180742}"/>
              </a:ext>
            </a:extLst>
          </p:cNvPr>
          <p:cNvSpPr>
            <a:spLocks noGrp="1"/>
          </p:cNvSpPr>
          <p:nvPr>
            <p:ph type="dt" sz="half" idx="10"/>
          </p:nvPr>
        </p:nvSpPr>
        <p:spPr/>
        <p:txBody>
          <a:bodyPr/>
          <a:lstStyle/>
          <a:p>
            <a:fld id="{A9167472-42AF-4CD8-87DC-6C3FF7BAA2A7}" type="datetimeFigureOut">
              <a:rPr lang="fr-FR" smtClean="0"/>
              <a:t>14/03/2024</a:t>
            </a:fld>
            <a:endParaRPr lang="fr-FR"/>
          </a:p>
        </p:txBody>
      </p:sp>
      <p:sp>
        <p:nvSpPr>
          <p:cNvPr id="3" name="Espace réservé du pied de page 2">
            <a:extLst>
              <a:ext uri="{FF2B5EF4-FFF2-40B4-BE49-F238E27FC236}">
                <a16:creationId xmlns:a16="http://schemas.microsoft.com/office/drawing/2014/main" id="{B98CDCF9-7115-D599-0A32-FD1B804B5D7E}"/>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B1C72C87-D8FA-ABBF-F22A-A0FD68976E0E}"/>
              </a:ext>
            </a:extLst>
          </p:cNvPr>
          <p:cNvSpPr>
            <a:spLocks noGrp="1"/>
          </p:cNvSpPr>
          <p:nvPr>
            <p:ph type="sldNum" sz="quarter" idx="12"/>
          </p:nvPr>
        </p:nvSpPr>
        <p:spPr/>
        <p:txBody>
          <a:bodyPr/>
          <a:lstStyle/>
          <a:p>
            <a:fld id="{AA0A270E-1E93-477A-866D-5D9452BA3359}" type="slidenum">
              <a:rPr lang="fr-FR" smtClean="0"/>
              <a:t>‹N°›</a:t>
            </a:fld>
            <a:endParaRPr lang="fr-FR"/>
          </a:p>
        </p:txBody>
      </p:sp>
    </p:spTree>
    <p:extLst>
      <p:ext uri="{BB962C8B-B14F-4D97-AF65-F5344CB8AC3E}">
        <p14:creationId xmlns:p14="http://schemas.microsoft.com/office/powerpoint/2010/main" val="2762491704"/>
      </p:ext>
    </p:extLst>
  </p:cSld>
  <p:clrMapOvr>
    <a:masterClrMapping/>
  </p:clrMapOvr>
  <mc:AlternateContent xmlns:mc="http://schemas.openxmlformats.org/markup-compatibility/2006">
    <mc:Choice xmlns:p14="http://schemas.microsoft.com/office/powerpoint/2010/main" Requires="p14">
      <p:transition spd="slow" p14:dur="5000" advClick="0" advTm="8000">
        <p14:ferris dir="l"/>
      </p:transition>
    </mc:Choice>
    <mc:Fallback>
      <p:transition spd="slow" advClick="0" advTm="8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5276C4D-8069-4CF4-1C72-CD015F4E3943}"/>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84DD8AF1-D519-41BD-A2A7-94629049DCE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6D566625-3ACE-59DD-6C1A-2096FB4C8B3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DAB65B69-6787-474A-5A83-D6A1EF6B29DC}"/>
              </a:ext>
            </a:extLst>
          </p:cNvPr>
          <p:cNvSpPr>
            <a:spLocks noGrp="1"/>
          </p:cNvSpPr>
          <p:nvPr>
            <p:ph type="dt" sz="half" idx="10"/>
          </p:nvPr>
        </p:nvSpPr>
        <p:spPr/>
        <p:txBody>
          <a:bodyPr/>
          <a:lstStyle/>
          <a:p>
            <a:fld id="{A9167472-42AF-4CD8-87DC-6C3FF7BAA2A7}" type="datetimeFigureOut">
              <a:rPr lang="fr-FR" smtClean="0"/>
              <a:t>14/03/2024</a:t>
            </a:fld>
            <a:endParaRPr lang="fr-FR"/>
          </a:p>
        </p:txBody>
      </p:sp>
      <p:sp>
        <p:nvSpPr>
          <p:cNvPr id="6" name="Espace réservé du pied de page 5">
            <a:extLst>
              <a:ext uri="{FF2B5EF4-FFF2-40B4-BE49-F238E27FC236}">
                <a16:creationId xmlns:a16="http://schemas.microsoft.com/office/drawing/2014/main" id="{3B60C91E-87A1-7E61-D6DC-29569F3A2F19}"/>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E4AB7F22-4694-C004-094C-93A333470EEC}"/>
              </a:ext>
            </a:extLst>
          </p:cNvPr>
          <p:cNvSpPr>
            <a:spLocks noGrp="1"/>
          </p:cNvSpPr>
          <p:nvPr>
            <p:ph type="sldNum" sz="quarter" idx="12"/>
          </p:nvPr>
        </p:nvSpPr>
        <p:spPr/>
        <p:txBody>
          <a:bodyPr/>
          <a:lstStyle/>
          <a:p>
            <a:fld id="{AA0A270E-1E93-477A-866D-5D9452BA3359}" type="slidenum">
              <a:rPr lang="fr-FR" smtClean="0"/>
              <a:t>‹N°›</a:t>
            </a:fld>
            <a:endParaRPr lang="fr-FR"/>
          </a:p>
        </p:txBody>
      </p:sp>
    </p:spTree>
    <p:extLst>
      <p:ext uri="{BB962C8B-B14F-4D97-AF65-F5344CB8AC3E}">
        <p14:creationId xmlns:p14="http://schemas.microsoft.com/office/powerpoint/2010/main" val="1864112066"/>
      </p:ext>
    </p:extLst>
  </p:cSld>
  <p:clrMapOvr>
    <a:masterClrMapping/>
  </p:clrMapOvr>
  <mc:AlternateContent xmlns:mc="http://schemas.openxmlformats.org/markup-compatibility/2006">
    <mc:Choice xmlns:p14="http://schemas.microsoft.com/office/powerpoint/2010/main" Requires="p14">
      <p:transition spd="slow" p14:dur="5000" advClick="0" advTm="8000">
        <p14:ferris dir="l"/>
      </p:transition>
    </mc:Choice>
    <mc:Fallback>
      <p:transition spd="slow" advClick="0" advTm="8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AA3591B6-7D7D-5601-3286-4812423A3C3B}"/>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9AA6F98F-3312-5A49-B4EB-4CFB6CEB894C}"/>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4416E643-D9CB-0953-537C-3968F6C3D57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29988E55-EF42-46A6-2B5F-35A564C527DF}"/>
              </a:ext>
            </a:extLst>
          </p:cNvPr>
          <p:cNvSpPr>
            <a:spLocks noGrp="1"/>
          </p:cNvSpPr>
          <p:nvPr>
            <p:ph type="dt" sz="half" idx="10"/>
          </p:nvPr>
        </p:nvSpPr>
        <p:spPr/>
        <p:txBody>
          <a:bodyPr/>
          <a:lstStyle/>
          <a:p>
            <a:fld id="{A9167472-42AF-4CD8-87DC-6C3FF7BAA2A7}" type="datetimeFigureOut">
              <a:rPr lang="fr-FR" smtClean="0"/>
              <a:t>14/03/2024</a:t>
            </a:fld>
            <a:endParaRPr lang="fr-FR"/>
          </a:p>
        </p:txBody>
      </p:sp>
      <p:sp>
        <p:nvSpPr>
          <p:cNvPr id="6" name="Espace réservé du pied de page 5">
            <a:extLst>
              <a:ext uri="{FF2B5EF4-FFF2-40B4-BE49-F238E27FC236}">
                <a16:creationId xmlns:a16="http://schemas.microsoft.com/office/drawing/2014/main" id="{81474EA1-BEC4-8B7C-0212-5D5C6A42A726}"/>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67583E98-882F-DEC5-21E2-B3F06C8B10A1}"/>
              </a:ext>
            </a:extLst>
          </p:cNvPr>
          <p:cNvSpPr>
            <a:spLocks noGrp="1"/>
          </p:cNvSpPr>
          <p:nvPr>
            <p:ph type="sldNum" sz="quarter" idx="12"/>
          </p:nvPr>
        </p:nvSpPr>
        <p:spPr/>
        <p:txBody>
          <a:bodyPr/>
          <a:lstStyle/>
          <a:p>
            <a:fld id="{AA0A270E-1E93-477A-866D-5D9452BA3359}" type="slidenum">
              <a:rPr lang="fr-FR" smtClean="0"/>
              <a:t>‹N°›</a:t>
            </a:fld>
            <a:endParaRPr lang="fr-FR"/>
          </a:p>
        </p:txBody>
      </p:sp>
    </p:spTree>
    <p:extLst>
      <p:ext uri="{BB962C8B-B14F-4D97-AF65-F5344CB8AC3E}">
        <p14:creationId xmlns:p14="http://schemas.microsoft.com/office/powerpoint/2010/main" val="2119719036"/>
      </p:ext>
    </p:extLst>
  </p:cSld>
  <p:clrMapOvr>
    <a:masterClrMapping/>
  </p:clrMapOvr>
  <mc:AlternateContent xmlns:mc="http://schemas.openxmlformats.org/markup-compatibility/2006">
    <mc:Choice xmlns:p14="http://schemas.microsoft.com/office/powerpoint/2010/main" Requires="p14">
      <p:transition spd="slow" p14:dur="5000" advClick="0" advTm="8000">
        <p14:ferris dir="l"/>
      </p:transition>
    </mc:Choice>
    <mc:Fallback>
      <p:transition spd="slow" advClick="0" advTm="8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C081318-9A99-01C4-0A9B-AC23BDF57DC5}"/>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176B7321-C363-8C98-D326-ABC86CAAFF86}"/>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B00AC014-027E-638C-1839-726AB574311F}"/>
              </a:ext>
            </a:extLst>
          </p:cNvPr>
          <p:cNvSpPr>
            <a:spLocks noGrp="1"/>
          </p:cNvSpPr>
          <p:nvPr>
            <p:ph type="dt" sz="half" idx="10"/>
          </p:nvPr>
        </p:nvSpPr>
        <p:spPr/>
        <p:txBody>
          <a:bodyPr/>
          <a:lstStyle/>
          <a:p>
            <a:fld id="{A9167472-42AF-4CD8-87DC-6C3FF7BAA2A7}" type="datetimeFigureOut">
              <a:rPr lang="fr-FR" smtClean="0"/>
              <a:t>14/03/2024</a:t>
            </a:fld>
            <a:endParaRPr lang="fr-FR"/>
          </a:p>
        </p:txBody>
      </p:sp>
      <p:sp>
        <p:nvSpPr>
          <p:cNvPr id="5" name="Espace réservé du pied de page 4">
            <a:extLst>
              <a:ext uri="{FF2B5EF4-FFF2-40B4-BE49-F238E27FC236}">
                <a16:creationId xmlns:a16="http://schemas.microsoft.com/office/drawing/2014/main" id="{AEA7739A-DA03-005F-10FF-77318EC12C3B}"/>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69234CB3-0930-7B40-8F49-4E8A042D6C1E}"/>
              </a:ext>
            </a:extLst>
          </p:cNvPr>
          <p:cNvSpPr>
            <a:spLocks noGrp="1"/>
          </p:cNvSpPr>
          <p:nvPr>
            <p:ph type="sldNum" sz="quarter" idx="12"/>
          </p:nvPr>
        </p:nvSpPr>
        <p:spPr/>
        <p:txBody>
          <a:bodyPr/>
          <a:lstStyle/>
          <a:p>
            <a:fld id="{AA0A270E-1E93-477A-866D-5D9452BA3359}" type="slidenum">
              <a:rPr lang="fr-FR" smtClean="0"/>
              <a:t>‹N°›</a:t>
            </a:fld>
            <a:endParaRPr lang="fr-FR"/>
          </a:p>
        </p:txBody>
      </p:sp>
    </p:spTree>
    <p:extLst>
      <p:ext uri="{BB962C8B-B14F-4D97-AF65-F5344CB8AC3E}">
        <p14:creationId xmlns:p14="http://schemas.microsoft.com/office/powerpoint/2010/main" val="4119210419"/>
      </p:ext>
    </p:extLst>
  </p:cSld>
  <p:clrMapOvr>
    <a:masterClrMapping/>
  </p:clrMapOvr>
  <mc:AlternateContent xmlns:mc="http://schemas.openxmlformats.org/markup-compatibility/2006">
    <mc:Choice xmlns:p14="http://schemas.microsoft.com/office/powerpoint/2010/main" Requires="p14">
      <p:transition spd="slow" p14:dur="5000" advClick="0" advTm="8000">
        <p14:ferris dir="l"/>
      </p:transition>
    </mc:Choice>
    <mc:Fallback>
      <p:transition spd="slow" advClick="0" advTm="8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237E5D0D-BF6F-11F5-0FFA-32BC4293D3D9}"/>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36B375CF-1E27-3C63-7BB2-177B728BA0AE}"/>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950AEDC6-5D59-BCF1-5646-C307EFECFB29}"/>
              </a:ext>
            </a:extLst>
          </p:cNvPr>
          <p:cNvSpPr>
            <a:spLocks noGrp="1"/>
          </p:cNvSpPr>
          <p:nvPr>
            <p:ph type="dt" sz="half" idx="10"/>
          </p:nvPr>
        </p:nvSpPr>
        <p:spPr/>
        <p:txBody>
          <a:bodyPr/>
          <a:lstStyle/>
          <a:p>
            <a:fld id="{A9167472-42AF-4CD8-87DC-6C3FF7BAA2A7}" type="datetimeFigureOut">
              <a:rPr lang="fr-FR" smtClean="0"/>
              <a:t>14/03/2024</a:t>
            </a:fld>
            <a:endParaRPr lang="fr-FR"/>
          </a:p>
        </p:txBody>
      </p:sp>
      <p:sp>
        <p:nvSpPr>
          <p:cNvPr id="5" name="Espace réservé du pied de page 4">
            <a:extLst>
              <a:ext uri="{FF2B5EF4-FFF2-40B4-BE49-F238E27FC236}">
                <a16:creationId xmlns:a16="http://schemas.microsoft.com/office/drawing/2014/main" id="{249753B1-FE50-D353-9588-66C44434360F}"/>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752524BF-BC50-EC72-F269-CC5AD8C7341D}"/>
              </a:ext>
            </a:extLst>
          </p:cNvPr>
          <p:cNvSpPr>
            <a:spLocks noGrp="1"/>
          </p:cNvSpPr>
          <p:nvPr>
            <p:ph type="sldNum" sz="quarter" idx="12"/>
          </p:nvPr>
        </p:nvSpPr>
        <p:spPr/>
        <p:txBody>
          <a:bodyPr/>
          <a:lstStyle/>
          <a:p>
            <a:fld id="{AA0A270E-1E93-477A-866D-5D9452BA3359}" type="slidenum">
              <a:rPr lang="fr-FR" smtClean="0"/>
              <a:t>‹N°›</a:t>
            </a:fld>
            <a:endParaRPr lang="fr-FR"/>
          </a:p>
        </p:txBody>
      </p:sp>
    </p:spTree>
    <p:extLst>
      <p:ext uri="{BB962C8B-B14F-4D97-AF65-F5344CB8AC3E}">
        <p14:creationId xmlns:p14="http://schemas.microsoft.com/office/powerpoint/2010/main" val="2298092981"/>
      </p:ext>
    </p:extLst>
  </p:cSld>
  <p:clrMapOvr>
    <a:masterClrMapping/>
  </p:clrMapOvr>
  <mc:AlternateContent xmlns:mc="http://schemas.openxmlformats.org/markup-compatibility/2006">
    <mc:Choice xmlns:p14="http://schemas.microsoft.com/office/powerpoint/2010/main" Requires="p14">
      <p:transition spd="slow" p14:dur="5000" advClick="0" advTm="8000">
        <p14:ferris dir="l"/>
      </p:transition>
    </mc:Choice>
    <mc:Fallback>
      <p:transition spd="slow" advClick="0" advTm="8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10EB6912-7CBA-257E-8460-4A839ED82A9C}"/>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67371919-2168-08B3-D3FC-4E6C3200F162}"/>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BCF478F9-0942-39DF-74CB-18F17193365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A9167472-42AF-4CD8-87DC-6C3FF7BAA2A7}" type="datetimeFigureOut">
              <a:rPr lang="fr-FR" smtClean="0"/>
              <a:t>14/03/2024</a:t>
            </a:fld>
            <a:endParaRPr lang="fr-FR"/>
          </a:p>
        </p:txBody>
      </p:sp>
      <p:sp>
        <p:nvSpPr>
          <p:cNvPr id="5" name="Espace réservé du pied de page 4">
            <a:extLst>
              <a:ext uri="{FF2B5EF4-FFF2-40B4-BE49-F238E27FC236}">
                <a16:creationId xmlns:a16="http://schemas.microsoft.com/office/drawing/2014/main" id="{201439AC-A8F0-1E00-A9A9-2B32ABCAFE9E}"/>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FF7AD549-F67B-F1E8-4CD6-394119D9B03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AA0A270E-1E93-477A-866D-5D9452BA3359}" type="slidenum">
              <a:rPr lang="fr-FR" smtClean="0"/>
              <a:t>‹N°›</a:t>
            </a:fld>
            <a:endParaRPr lang="fr-FR"/>
          </a:p>
        </p:txBody>
      </p:sp>
    </p:spTree>
    <p:extLst>
      <p:ext uri="{BB962C8B-B14F-4D97-AF65-F5344CB8AC3E}">
        <p14:creationId xmlns:p14="http://schemas.microsoft.com/office/powerpoint/2010/main" val="180014742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5000" advClick="0" advTm="8000">
        <p14:ferris dir="l"/>
      </p:transition>
    </mc:Choice>
    <mc:Fallback>
      <p:transition spd="slow" advClick="0" advTm="8000">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22.jpg"/><Relationship Id="rId2" Type="http://schemas.openxmlformats.org/officeDocument/2006/relationships/image" Target="../media/image21.jp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24.jpg"/><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30.jp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32.jp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pic>
        <p:nvPicPr>
          <p:cNvPr id="3" name="Image 2" descr="Une image contenant plein air, ciel, sol, route&#10;&#10;Description générée automatiquement">
            <a:extLst>
              <a:ext uri="{FF2B5EF4-FFF2-40B4-BE49-F238E27FC236}">
                <a16:creationId xmlns:a16="http://schemas.microsoft.com/office/drawing/2014/main" id="{1846C819-9E95-5B80-7F9A-D33B586901A8}"/>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2424000" y="675000"/>
            <a:ext cx="7344000" cy="5508000"/>
          </a:xfrm>
          <a:prstGeom prst="rect">
            <a:avLst/>
          </a:prstGeom>
          <a:ln w="25400">
            <a:solidFill>
              <a:srgbClr val="FFFF00"/>
            </a:solidFill>
          </a:ln>
        </p:spPr>
      </p:pic>
      <p:sp>
        <p:nvSpPr>
          <p:cNvPr id="2" name="ZoneTexte 1">
            <a:extLst>
              <a:ext uri="{FF2B5EF4-FFF2-40B4-BE49-F238E27FC236}">
                <a16:creationId xmlns:a16="http://schemas.microsoft.com/office/drawing/2014/main" id="{390B44E6-B52C-2575-6C2E-7467B4C6858B}"/>
              </a:ext>
            </a:extLst>
          </p:cNvPr>
          <p:cNvSpPr txBox="1"/>
          <p:nvPr/>
        </p:nvSpPr>
        <p:spPr>
          <a:xfrm>
            <a:off x="1781175" y="213335"/>
            <a:ext cx="8629650" cy="461665"/>
          </a:xfrm>
          <a:prstGeom prst="rect">
            <a:avLst/>
          </a:prstGeom>
          <a:noFill/>
        </p:spPr>
        <p:txBody>
          <a:bodyPr wrap="square" rtlCol="0">
            <a:spAutoFit/>
          </a:bodyPr>
          <a:lstStyle/>
          <a:p>
            <a:r>
              <a:rPr lang="fr-FR" sz="2400" b="1" dirty="0">
                <a:solidFill>
                  <a:srgbClr val="FFFF00"/>
                </a:solidFill>
              </a:rPr>
              <a:t>Lorient Vous Présente Les Planches de la plage De Deauville</a:t>
            </a:r>
          </a:p>
        </p:txBody>
      </p:sp>
    </p:spTree>
    <p:extLst>
      <p:ext uri="{BB962C8B-B14F-4D97-AF65-F5344CB8AC3E}">
        <p14:creationId xmlns:p14="http://schemas.microsoft.com/office/powerpoint/2010/main" val="3160415960"/>
      </p:ext>
    </p:extLst>
  </p:cSld>
  <p:clrMapOvr>
    <a:masterClrMapping/>
  </p:clrMapOvr>
  <mc:AlternateContent xmlns:mc="http://schemas.openxmlformats.org/markup-compatibility/2006">
    <mc:Choice xmlns:p14="http://schemas.microsoft.com/office/powerpoint/2010/main" Requires="p14">
      <p:transition spd="slow" p14:dur="5000" advClick="0" advTm="8000">
        <p14:ferris dir="l"/>
        <p:sndAc>
          <p:stSnd loop="1">
            <p:snd r:embed="rId2" name="Irène Fabrice - Ma Normandie.wav"/>
          </p:stSnd>
        </p:sndAc>
      </p:transition>
    </mc:Choice>
    <mc:Fallback>
      <p:transition spd="slow" advClick="0" advTm="8000">
        <p:fade/>
        <p:sndAc>
          <p:stSnd loop="1">
            <p:snd r:embed="rId2" name="Irène Fabrice - Ma Normandie.wav"/>
          </p:stSnd>
        </p:sndAc>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C00000"/>
        </a:solidFill>
        <a:effectLst/>
      </p:bgPr>
    </p:bg>
    <p:spTree>
      <p:nvGrpSpPr>
        <p:cNvPr id="1" name=""/>
        <p:cNvGrpSpPr/>
        <p:nvPr/>
      </p:nvGrpSpPr>
      <p:grpSpPr>
        <a:xfrm>
          <a:off x="0" y="0"/>
          <a:ext cx="0" cy="0"/>
          <a:chOff x="0" y="0"/>
          <a:chExt cx="0" cy="0"/>
        </a:xfrm>
      </p:grpSpPr>
      <p:sp>
        <p:nvSpPr>
          <p:cNvPr id="3" name="ZoneTexte 2">
            <a:extLst>
              <a:ext uri="{FF2B5EF4-FFF2-40B4-BE49-F238E27FC236}">
                <a16:creationId xmlns:a16="http://schemas.microsoft.com/office/drawing/2014/main" id="{9873AAFF-82A3-8A18-60D3-F8D05239F35F}"/>
              </a:ext>
            </a:extLst>
          </p:cNvPr>
          <p:cNvSpPr txBox="1"/>
          <p:nvPr/>
        </p:nvSpPr>
        <p:spPr>
          <a:xfrm>
            <a:off x="228600" y="289679"/>
            <a:ext cx="11760200" cy="6370975"/>
          </a:xfrm>
          <a:prstGeom prst="rect">
            <a:avLst/>
          </a:prstGeom>
          <a:noFill/>
        </p:spPr>
        <p:txBody>
          <a:bodyPr wrap="square">
            <a:spAutoFit/>
          </a:bodyPr>
          <a:lstStyle/>
          <a:p>
            <a:r>
              <a:rPr lang="fr-FR" sz="2400" b="1" dirty="0">
                <a:solidFill>
                  <a:schemeClr val="bg1"/>
                </a:solidFill>
                <a:latin typeface="Algerian" panose="04020705040A02060702" pitchFamily="82" charset="0"/>
              </a:rPr>
              <a:t>En 1921 (au début des Années folles), la station balnéaire de Deauville (connue entre autres pour ses plages, l'hippodrome de Deauville-La Touques, le casino et le palace Normandy à 200 km de Paris) souhaite remplacer l’établissement de bains et ses cabines de bois vétustes, conçus en 1912 par Georges Wybo3, par un nouveau bâtiment. Le maire de la ville Eugène Colas lance alors un concours qui réunit quinze architectes. Il est remporté par l'architecte parisien Charles Adda qui édifie sur la plage de Deauville l'établissement Art déco des « bains pompéiens », avec des boutiques, café-bar, bains de vapeur, piscine, et 250 cabines de bain groupées en îlots autour de jardins ou de bassins, que délimite un réseau de galeries à portiques. Cette architecture moderne achevée en 1922 associe le béton blanc et la polychromie des mosaïques aux couleurs de la mer. L'architecte crée en 1923 une promenade longue de 643 m pour permettre aux femmes de profiter du bord de mer sans risquer de salir leurs grandes robes dans le sable7. L'ensemble est inauguré le 5 juillet 19243. Face au succès rencontré, l'établissement est agrandi en 19</a:t>
            </a:r>
          </a:p>
        </p:txBody>
      </p:sp>
    </p:spTree>
    <p:extLst>
      <p:ext uri="{BB962C8B-B14F-4D97-AF65-F5344CB8AC3E}">
        <p14:creationId xmlns:p14="http://schemas.microsoft.com/office/powerpoint/2010/main" val="3344329242"/>
      </p:ext>
    </p:extLst>
  </p:cSld>
  <p:clrMapOvr>
    <a:masterClrMapping/>
  </p:clrMapOvr>
  <mc:AlternateContent xmlns:mc="http://schemas.openxmlformats.org/markup-compatibility/2006">
    <mc:Choice xmlns:p14="http://schemas.microsoft.com/office/powerpoint/2010/main" Requires="p14">
      <p:transition spd="slow" p14:dur="5000" advClick="0" advTm="8000">
        <p14:ferris dir="l"/>
      </p:transition>
    </mc:Choice>
    <mc:Fallback>
      <p:transition spd="slow" advClick="0"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8" presetClass="entr" presetSubtype="0" accel="50000" fill="hold" nodeType="clickEffect">
                                  <p:stCondLst>
                                    <p:cond delay="0"/>
                                  </p:stCondLst>
                                  <p:iterate type="lt">
                                    <p:tmPct val="50000"/>
                                  </p:iterate>
                                  <p:childTnLst>
                                    <p:set>
                                      <p:cBhvr>
                                        <p:cTn id="6" dur="1" fill="hold">
                                          <p:stCondLst>
                                            <p:cond delay="0"/>
                                          </p:stCondLst>
                                        </p:cTn>
                                        <p:tgtEl>
                                          <p:spTgt spid="3">
                                            <p:txEl>
                                              <p:pRg st="0" end="0"/>
                                            </p:txEl>
                                          </p:spTgt>
                                        </p:tgtEl>
                                        <p:attrNameLst>
                                          <p:attrName>style.visibility</p:attrName>
                                        </p:attrNameLst>
                                      </p:cBhvr>
                                      <p:to>
                                        <p:strVal val="visible"/>
                                      </p:to>
                                    </p:set>
                                    <p:set>
                                      <p:cBhvr>
                                        <p:cTn id="7" dur="455" fill="hold">
                                          <p:stCondLst>
                                            <p:cond delay="0"/>
                                          </p:stCondLst>
                                        </p:cTn>
                                        <p:tgtEl>
                                          <p:spTgt spid="3">
                                            <p:txEl>
                                              <p:pRg st="0" end="0"/>
                                            </p:txEl>
                                          </p:spTgt>
                                        </p:tgtEl>
                                        <p:attrNameLst>
                                          <p:attrName>style.rotation</p:attrName>
                                        </p:attrNameLst>
                                      </p:cBhvr>
                                      <p:to>
                                        <p:strVal val="-45.0"/>
                                      </p:to>
                                    </p:set>
                                    <p:anim calcmode="lin" valueType="num">
                                      <p:cBhvr>
                                        <p:cTn id="8" dur="455" fill="hold">
                                          <p:stCondLst>
                                            <p:cond delay="455"/>
                                          </p:stCondLst>
                                        </p:cTn>
                                        <p:tgtEl>
                                          <p:spTgt spid="3">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9" dur="455" fill="hold">
                                          <p:stCondLst>
                                            <p:cond delay="0"/>
                                          </p:stCondLst>
                                        </p:cTn>
                                        <p:tgtEl>
                                          <p:spTgt spid="3">
                                            <p:txEl>
                                              <p:pRg st="0" end="0"/>
                                            </p:txEl>
                                          </p:spTgt>
                                        </p:tgtEl>
                                        <p:attrNameLst>
                                          <p:attrName>ppt_y</p:attrName>
                                        </p:attrNameLst>
                                      </p:cBhvr>
                                      <p:tavLst>
                                        <p:tav tm="0">
                                          <p:val>
                                            <p:strVal val="#ppt_y-1"/>
                                          </p:val>
                                        </p:tav>
                                        <p:tav tm="100000">
                                          <p:val>
                                            <p:strVal val="#ppt_y-(0.354*#ppt_w-0.172*#ppt_h)"/>
                                          </p:val>
                                        </p:tav>
                                      </p:tavLst>
                                    </p:anim>
                                    <p:anim calcmode="lin" valueType="num">
                                      <p:cBhvr>
                                        <p:cTn id="10" dur="156" decel="50000" autoRev="1" fill="hold">
                                          <p:stCondLst>
                                            <p:cond delay="455"/>
                                          </p:stCondLst>
                                        </p:cTn>
                                        <p:tgtEl>
                                          <p:spTgt spid="3">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1" dur="136" fill="hold">
                                          <p:stCondLst>
                                            <p:cond delay="864"/>
                                          </p:stCondLst>
                                        </p:cTn>
                                        <p:tgtEl>
                                          <p:spTgt spid="3">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7030A0"/>
        </a:solidFill>
        <a:effectLst/>
      </p:bgPr>
    </p:bg>
    <p:spTree>
      <p:nvGrpSpPr>
        <p:cNvPr id="1" name=""/>
        <p:cNvGrpSpPr/>
        <p:nvPr/>
      </p:nvGrpSpPr>
      <p:grpSpPr>
        <a:xfrm>
          <a:off x="0" y="0"/>
          <a:ext cx="0" cy="0"/>
          <a:chOff x="0" y="0"/>
          <a:chExt cx="0" cy="0"/>
        </a:xfrm>
      </p:grpSpPr>
      <p:pic>
        <p:nvPicPr>
          <p:cNvPr id="3" name="Image 2" descr="Une image contenant plein air, ciel, sol, eau&#10;&#10;Description générée automatiquement">
            <a:extLst>
              <a:ext uri="{FF2B5EF4-FFF2-40B4-BE49-F238E27FC236}">
                <a16:creationId xmlns:a16="http://schemas.microsoft.com/office/drawing/2014/main" id="{8CDEB1F5-90BD-F662-F771-A79395869BC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54000" y="1661538"/>
            <a:ext cx="11484000" cy="3534924"/>
          </a:xfrm>
          <a:prstGeom prst="rect">
            <a:avLst/>
          </a:prstGeom>
          <a:ln w="25400">
            <a:solidFill>
              <a:srgbClr val="FFFF00"/>
            </a:solidFill>
          </a:ln>
        </p:spPr>
      </p:pic>
      <p:sp>
        <p:nvSpPr>
          <p:cNvPr id="4" name="ZoneTexte 3">
            <a:extLst>
              <a:ext uri="{FF2B5EF4-FFF2-40B4-BE49-F238E27FC236}">
                <a16:creationId xmlns:a16="http://schemas.microsoft.com/office/drawing/2014/main" id="{766F08B4-0358-000B-ED39-625AEF76C9A2}"/>
              </a:ext>
            </a:extLst>
          </p:cNvPr>
          <p:cNvSpPr txBox="1"/>
          <p:nvPr/>
        </p:nvSpPr>
        <p:spPr>
          <a:xfrm>
            <a:off x="4754880" y="4926330"/>
            <a:ext cx="8515350" cy="738664"/>
          </a:xfrm>
          <a:prstGeom prst="rect">
            <a:avLst/>
          </a:prstGeom>
          <a:noFill/>
        </p:spPr>
        <p:txBody>
          <a:bodyPr wrap="square" rtlCol="0">
            <a:spAutoFit/>
          </a:bodyPr>
          <a:lstStyle/>
          <a:p>
            <a:endParaRPr lang="fr-FR" dirty="0">
              <a:solidFill>
                <a:srgbClr val="FFFF00"/>
              </a:solidFill>
            </a:endParaRPr>
          </a:p>
          <a:p>
            <a:r>
              <a:rPr lang="fr-FR" sz="2400" b="1" dirty="0">
                <a:solidFill>
                  <a:srgbClr val="FFFF00"/>
                </a:solidFill>
              </a:rPr>
              <a:t>Deauville, France</a:t>
            </a:r>
          </a:p>
        </p:txBody>
      </p:sp>
    </p:spTree>
    <p:extLst>
      <p:ext uri="{BB962C8B-B14F-4D97-AF65-F5344CB8AC3E}">
        <p14:creationId xmlns:p14="http://schemas.microsoft.com/office/powerpoint/2010/main" val="4119662797"/>
      </p:ext>
    </p:extLst>
  </p:cSld>
  <p:clrMapOvr>
    <a:masterClrMapping/>
  </p:clrMapOvr>
  <mc:AlternateContent xmlns:mc="http://schemas.openxmlformats.org/markup-compatibility/2006">
    <mc:Choice xmlns:p14="http://schemas.microsoft.com/office/powerpoint/2010/main" Requires="p14">
      <p:transition spd="slow" p14:dur="5000" advClick="0" advTm="8000">
        <p14:ferris dir="l"/>
      </p:transition>
    </mc:Choice>
    <mc:Fallback>
      <p:transition spd="slow" advClick="0" advTm="8000">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accent6"/>
        </a:solidFill>
        <a:effectLst/>
      </p:bgPr>
    </p:bg>
    <p:spTree>
      <p:nvGrpSpPr>
        <p:cNvPr id="1" name=""/>
        <p:cNvGrpSpPr/>
        <p:nvPr/>
      </p:nvGrpSpPr>
      <p:grpSpPr>
        <a:xfrm>
          <a:off x="0" y="0"/>
          <a:ext cx="0" cy="0"/>
          <a:chOff x="0" y="0"/>
          <a:chExt cx="0" cy="0"/>
        </a:xfrm>
      </p:grpSpPr>
      <p:pic>
        <p:nvPicPr>
          <p:cNvPr id="3" name="Image 2" descr="Une image contenant ciel, plein air, nuage, sol&#10;&#10;Description générée automatiquement">
            <a:extLst>
              <a:ext uri="{FF2B5EF4-FFF2-40B4-BE49-F238E27FC236}">
                <a16:creationId xmlns:a16="http://schemas.microsoft.com/office/drawing/2014/main" id="{1881331D-A812-314D-8DE5-C8321ED678B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032510" y="279000"/>
            <a:ext cx="8400000" cy="6300000"/>
          </a:xfrm>
          <a:prstGeom prst="rect">
            <a:avLst/>
          </a:prstGeom>
          <a:ln w="25400">
            <a:solidFill>
              <a:schemeClr val="bg1"/>
            </a:solidFill>
          </a:ln>
        </p:spPr>
      </p:pic>
      <p:sp>
        <p:nvSpPr>
          <p:cNvPr id="4" name="ZoneTexte 3">
            <a:extLst>
              <a:ext uri="{FF2B5EF4-FFF2-40B4-BE49-F238E27FC236}">
                <a16:creationId xmlns:a16="http://schemas.microsoft.com/office/drawing/2014/main" id="{E6FACCC5-50DC-2A89-0351-A737DBC2AE67}"/>
              </a:ext>
            </a:extLst>
          </p:cNvPr>
          <p:cNvSpPr txBox="1"/>
          <p:nvPr/>
        </p:nvSpPr>
        <p:spPr>
          <a:xfrm>
            <a:off x="9624060" y="3931920"/>
            <a:ext cx="2308860" cy="830997"/>
          </a:xfrm>
          <a:prstGeom prst="rect">
            <a:avLst/>
          </a:prstGeom>
          <a:noFill/>
        </p:spPr>
        <p:txBody>
          <a:bodyPr wrap="square" rtlCol="0">
            <a:spAutoFit/>
          </a:bodyPr>
          <a:lstStyle/>
          <a:p>
            <a:r>
              <a:rPr lang="fr-FR" sz="2400" b="1" dirty="0">
                <a:solidFill>
                  <a:schemeClr val="bg1"/>
                </a:solidFill>
              </a:rPr>
              <a:t>Deauville, France</a:t>
            </a:r>
          </a:p>
        </p:txBody>
      </p:sp>
    </p:spTree>
    <p:extLst>
      <p:ext uri="{BB962C8B-B14F-4D97-AF65-F5344CB8AC3E}">
        <p14:creationId xmlns:p14="http://schemas.microsoft.com/office/powerpoint/2010/main" val="1061286183"/>
      </p:ext>
    </p:extLst>
  </p:cSld>
  <p:clrMapOvr>
    <a:masterClrMapping/>
  </p:clrMapOvr>
  <mc:AlternateContent xmlns:mc="http://schemas.openxmlformats.org/markup-compatibility/2006">
    <mc:Choice xmlns:p14="http://schemas.microsoft.com/office/powerpoint/2010/main" Requires="p14">
      <p:transition spd="slow" p14:dur="5000" advClick="0" advTm="8000">
        <p14:ferris dir="l"/>
      </p:transition>
    </mc:Choice>
    <mc:Fallback>
      <p:transition spd="slow" advClick="0" advTm="8000">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accent5"/>
        </a:solidFill>
        <a:effectLst/>
      </p:bgPr>
    </p:bg>
    <p:spTree>
      <p:nvGrpSpPr>
        <p:cNvPr id="1" name=""/>
        <p:cNvGrpSpPr/>
        <p:nvPr/>
      </p:nvGrpSpPr>
      <p:grpSpPr>
        <a:xfrm>
          <a:off x="0" y="0"/>
          <a:ext cx="0" cy="0"/>
          <a:chOff x="0" y="0"/>
          <a:chExt cx="0" cy="0"/>
        </a:xfrm>
      </p:grpSpPr>
      <p:pic>
        <p:nvPicPr>
          <p:cNvPr id="3" name="Image 2" descr="Une image contenant plein air, ciel, sol, cheval&#10;&#10;Description générée automatiquement">
            <a:extLst>
              <a:ext uri="{FF2B5EF4-FFF2-40B4-BE49-F238E27FC236}">
                <a16:creationId xmlns:a16="http://schemas.microsoft.com/office/drawing/2014/main" id="{F2A6BFD3-BD56-F8EC-A833-D42DC9D0D9B6}"/>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870200" y="279000"/>
            <a:ext cx="8400000" cy="6300000"/>
          </a:xfrm>
          <a:prstGeom prst="rect">
            <a:avLst/>
          </a:prstGeom>
          <a:ln w="25400">
            <a:solidFill>
              <a:srgbClr val="FFFF00"/>
            </a:solidFill>
          </a:ln>
        </p:spPr>
      </p:pic>
      <p:sp>
        <p:nvSpPr>
          <p:cNvPr id="4" name="ZoneTexte 3">
            <a:extLst>
              <a:ext uri="{FF2B5EF4-FFF2-40B4-BE49-F238E27FC236}">
                <a16:creationId xmlns:a16="http://schemas.microsoft.com/office/drawing/2014/main" id="{BBAC1694-861E-CDD6-BBA4-2B958A72FE62}"/>
              </a:ext>
            </a:extLst>
          </p:cNvPr>
          <p:cNvSpPr txBox="1"/>
          <p:nvPr/>
        </p:nvSpPr>
        <p:spPr>
          <a:xfrm>
            <a:off x="674370" y="3554730"/>
            <a:ext cx="2653030" cy="1477328"/>
          </a:xfrm>
          <a:prstGeom prst="rect">
            <a:avLst/>
          </a:prstGeom>
          <a:noFill/>
        </p:spPr>
        <p:txBody>
          <a:bodyPr wrap="square" rtlCol="0">
            <a:spAutoFit/>
          </a:bodyPr>
          <a:lstStyle/>
          <a:p>
            <a:endParaRPr lang="fr-FR" dirty="0">
              <a:solidFill>
                <a:srgbClr val="FFFF00"/>
              </a:solidFill>
            </a:endParaRPr>
          </a:p>
          <a:p>
            <a:r>
              <a:rPr lang="fr-FR" sz="2400" b="1" dirty="0">
                <a:solidFill>
                  <a:srgbClr val="FFFF00"/>
                </a:solidFill>
              </a:rPr>
              <a:t>Plage des Planches de Deauville</a:t>
            </a:r>
          </a:p>
        </p:txBody>
      </p:sp>
    </p:spTree>
    <p:extLst>
      <p:ext uri="{BB962C8B-B14F-4D97-AF65-F5344CB8AC3E}">
        <p14:creationId xmlns:p14="http://schemas.microsoft.com/office/powerpoint/2010/main" val="1373608446"/>
      </p:ext>
    </p:extLst>
  </p:cSld>
  <p:clrMapOvr>
    <a:masterClrMapping/>
  </p:clrMapOvr>
  <mc:AlternateContent xmlns:mc="http://schemas.openxmlformats.org/markup-compatibility/2006">
    <mc:Choice xmlns:p14="http://schemas.microsoft.com/office/powerpoint/2010/main" Requires="p14">
      <p:transition spd="slow" p14:dur="5000" advClick="0" advTm="8000">
        <p14:ferris dir="l"/>
      </p:transition>
    </mc:Choice>
    <mc:Fallback>
      <p:transition spd="slow" advClick="0" advTm="8000">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accent4"/>
        </a:solidFill>
        <a:effectLst/>
      </p:bgPr>
    </p:bg>
    <p:spTree>
      <p:nvGrpSpPr>
        <p:cNvPr id="1" name=""/>
        <p:cNvGrpSpPr/>
        <p:nvPr/>
      </p:nvGrpSpPr>
      <p:grpSpPr>
        <a:xfrm>
          <a:off x="0" y="0"/>
          <a:ext cx="0" cy="0"/>
          <a:chOff x="0" y="0"/>
          <a:chExt cx="0" cy="0"/>
        </a:xfrm>
      </p:grpSpPr>
      <p:pic>
        <p:nvPicPr>
          <p:cNvPr id="5" name="Image 4" descr="Une image contenant plein air, sol, route, personne&#10;&#10;Description générée automatiquement">
            <a:extLst>
              <a:ext uri="{FF2B5EF4-FFF2-40B4-BE49-F238E27FC236}">
                <a16:creationId xmlns:a16="http://schemas.microsoft.com/office/drawing/2014/main" id="{EEEDEE49-EEBA-B1DB-2C15-D1060A46B48E}"/>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984250" y="279000"/>
            <a:ext cx="8400000" cy="6300000"/>
          </a:xfrm>
          <a:prstGeom prst="rect">
            <a:avLst/>
          </a:prstGeom>
          <a:ln w="25400">
            <a:solidFill>
              <a:srgbClr val="FF0000"/>
            </a:solidFill>
          </a:ln>
        </p:spPr>
      </p:pic>
      <p:sp>
        <p:nvSpPr>
          <p:cNvPr id="6" name="ZoneTexte 5">
            <a:extLst>
              <a:ext uri="{FF2B5EF4-FFF2-40B4-BE49-F238E27FC236}">
                <a16:creationId xmlns:a16="http://schemas.microsoft.com/office/drawing/2014/main" id="{C1468CE9-BC30-27C0-89E5-68771C0E2900}"/>
              </a:ext>
            </a:extLst>
          </p:cNvPr>
          <p:cNvSpPr txBox="1"/>
          <p:nvPr/>
        </p:nvSpPr>
        <p:spPr>
          <a:xfrm>
            <a:off x="9566910" y="3188970"/>
            <a:ext cx="2125980" cy="1477328"/>
          </a:xfrm>
          <a:prstGeom prst="rect">
            <a:avLst/>
          </a:prstGeom>
          <a:noFill/>
        </p:spPr>
        <p:txBody>
          <a:bodyPr wrap="square" rtlCol="0">
            <a:spAutoFit/>
          </a:bodyPr>
          <a:lstStyle/>
          <a:p>
            <a:endParaRPr lang="fr-FR" dirty="0"/>
          </a:p>
          <a:p>
            <a:r>
              <a:rPr lang="fr-FR" sz="2400" b="1" dirty="0"/>
              <a:t>Plage des Planches de Deauville</a:t>
            </a:r>
          </a:p>
        </p:txBody>
      </p:sp>
    </p:spTree>
    <p:extLst>
      <p:ext uri="{BB962C8B-B14F-4D97-AF65-F5344CB8AC3E}">
        <p14:creationId xmlns:p14="http://schemas.microsoft.com/office/powerpoint/2010/main" val="1563771097"/>
      </p:ext>
    </p:extLst>
  </p:cSld>
  <p:clrMapOvr>
    <a:masterClrMapping/>
  </p:clrMapOvr>
  <mc:AlternateContent xmlns:mc="http://schemas.openxmlformats.org/markup-compatibility/2006">
    <mc:Choice xmlns:p14="http://schemas.microsoft.com/office/powerpoint/2010/main" Requires="p14">
      <p:transition spd="slow" p14:dur="5000" advClick="0" advTm="8000">
        <p14:ferris dir="l"/>
      </p:transition>
    </mc:Choice>
    <mc:Fallback>
      <p:transition spd="slow" advClick="0" advTm="8000">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accent3"/>
        </a:solidFill>
        <a:effectLst/>
      </p:bgPr>
    </p:bg>
    <p:spTree>
      <p:nvGrpSpPr>
        <p:cNvPr id="1" name=""/>
        <p:cNvGrpSpPr/>
        <p:nvPr/>
      </p:nvGrpSpPr>
      <p:grpSpPr>
        <a:xfrm>
          <a:off x="0" y="0"/>
          <a:ext cx="0" cy="0"/>
          <a:chOff x="0" y="0"/>
          <a:chExt cx="0" cy="0"/>
        </a:xfrm>
      </p:grpSpPr>
      <p:pic>
        <p:nvPicPr>
          <p:cNvPr id="3" name="Image 2" descr="Une image contenant plein air, ciel, sol, horizon&#10;&#10;Description générée automatiquement">
            <a:extLst>
              <a:ext uri="{FF2B5EF4-FFF2-40B4-BE49-F238E27FC236}">
                <a16:creationId xmlns:a16="http://schemas.microsoft.com/office/drawing/2014/main" id="{7489A20E-F264-A3FE-C855-F524D1623B19}"/>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218690" y="445500"/>
            <a:ext cx="7956000" cy="5967000"/>
          </a:xfrm>
          <a:prstGeom prst="rect">
            <a:avLst/>
          </a:prstGeom>
          <a:ln w="25400">
            <a:solidFill>
              <a:srgbClr val="FFFF00"/>
            </a:solidFill>
          </a:ln>
        </p:spPr>
      </p:pic>
    </p:spTree>
    <p:extLst>
      <p:ext uri="{BB962C8B-B14F-4D97-AF65-F5344CB8AC3E}">
        <p14:creationId xmlns:p14="http://schemas.microsoft.com/office/powerpoint/2010/main" val="4290314655"/>
      </p:ext>
    </p:extLst>
  </p:cSld>
  <p:clrMapOvr>
    <a:masterClrMapping/>
  </p:clrMapOvr>
  <mc:AlternateContent xmlns:mc="http://schemas.openxmlformats.org/markup-compatibility/2006">
    <mc:Choice xmlns:p14="http://schemas.microsoft.com/office/powerpoint/2010/main" Requires="p14">
      <p:transition spd="slow" p14:dur="5000" advClick="0" advTm="8000">
        <p14:ferris dir="l"/>
      </p:transition>
    </mc:Choice>
    <mc:Fallback>
      <p:transition spd="slow" advClick="0" advTm="8000">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accent2"/>
        </a:solidFill>
        <a:effectLst/>
      </p:bgPr>
    </p:bg>
    <p:spTree>
      <p:nvGrpSpPr>
        <p:cNvPr id="1" name=""/>
        <p:cNvGrpSpPr/>
        <p:nvPr/>
      </p:nvGrpSpPr>
      <p:grpSpPr>
        <a:xfrm>
          <a:off x="0" y="0"/>
          <a:ext cx="0" cy="0"/>
          <a:chOff x="0" y="0"/>
          <a:chExt cx="0" cy="0"/>
        </a:xfrm>
      </p:grpSpPr>
      <p:pic>
        <p:nvPicPr>
          <p:cNvPr id="3" name="Image 2" descr="Une image contenant ciel, plein air, cheval, Chant des dunes&#10;&#10;Description générée automatiquement">
            <a:extLst>
              <a:ext uri="{FF2B5EF4-FFF2-40B4-BE49-F238E27FC236}">
                <a16:creationId xmlns:a16="http://schemas.microsoft.com/office/drawing/2014/main" id="{6DA9A28C-0AFF-AA53-E943-188B9C7A7148}"/>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740000" y="162000"/>
            <a:ext cx="8712000" cy="6534000"/>
          </a:xfrm>
          <a:prstGeom prst="rect">
            <a:avLst/>
          </a:prstGeom>
          <a:ln w="25400">
            <a:solidFill>
              <a:srgbClr val="7030A0"/>
            </a:solidFill>
          </a:ln>
        </p:spPr>
      </p:pic>
    </p:spTree>
    <p:extLst>
      <p:ext uri="{BB962C8B-B14F-4D97-AF65-F5344CB8AC3E}">
        <p14:creationId xmlns:p14="http://schemas.microsoft.com/office/powerpoint/2010/main" val="2026203932"/>
      </p:ext>
    </p:extLst>
  </p:cSld>
  <p:clrMapOvr>
    <a:masterClrMapping/>
  </p:clrMapOvr>
  <mc:AlternateContent xmlns:mc="http://schemas.openxmlformats.org/markup-compatibility/2006">
    <mc:Choice xmlns:p14="http://schemas.microsoft.com/office/powerpoint/2010/main" Requires="p14">
      <p:transition spd="slow" p14:dur="5000" advClick="0" advTm="8000">
        <p14:ferris dir="l"/>
      </p:transition>
    </mc:Choice>
    <mc:Fallback>
      <p:transition spd="slow" advClick="0" advTm="8000">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pic>
        <p:nvPicPr>
          <p:cNvPr id="3" name="Image 2" descr="Une image contenant plein air, nature, ciel, rive&#10;&#10;Description générée automatiquement">
            <a:extLst>
              <a:ext uri="{FF2B5EF4-FFF2-40B4-BE49-F238E27FC236}">
                <a16:creationId xmlns:a16="http://schemas.microsoft.com/office/drawing/2014/main" id="{2F120685-21E2-30C8-9CFE-4AEC6C5D9E49}"/>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830000" y="229500"/>
            <a:ext cx="8532000" cy="6399000"/>
          </a:xfrm>
          <a:prstGeom prst="rect">
            <a:avLst/>
          </a:prstGeom>
          <a:ln w="25400">
            <a:solidFill>
              <a:srgbClr val="FFFF00"/>
            </a:solidFill>
          </a:ln>
        </p:spPr>
      </p:pic>
    </p:spTree>
    <p:extLst>
      <p:ext uri="{BB962C8B-B14F-4D97-AF65-F5344CB8AC3E}">
        <p14:creationId xmlns:p14="http://schemas.microsoft.com/office/powerpoint/2010/main" val="3490025178"/>
      </p:ext>
    </p:extLst>
  </p:cSld>
  <p:clrMapOvr>
    <a:masterClrMapping/>
  </p:clrMapOvr>
  <mc:AlternateContent xmlns:mc="http://schemas.openxmlformats.org/markup-compatibility/2006">
    <mc:Choice xmlns:p14="http://schemas.microsoft.com/office/powerpoint/2010/main" Requires="p14">
      <p:transition spd="slow" p14:dur="5000" advClick="0" advTm="8000">
        <p14:ferris dir="l"/>
      </p:transition>
    </mc:Choice>
    <mc:Fallback>
      <p:transition spd="slow" advClick="0" advTm="8000">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tx2"/>
        </a:solidFill>
        <a:effectLst/>
      </p:bgPr>
    </p:bg>
    <p:spTree>
      <p:nvGrpSpPr>
        <p:cNvPr id="1" name=""/>
        <p:cNvGrpSpPr/>
        <p:nvPr/>
      </p:nvGrpSpPr>
      <p:grpSpPr>
        <a:xfrm>
          <a:off x="0" y="0"/>
          <a:ext cx="0" cy="0"/>
          <a:chOff x="0" y="0"/>
          <a:chExt cx="0" cy="0"/>
        </a:xfrm>
      </p:grpSpPr>
      <p:pic>
        <p:nvPicPr>
          <p:cNvPr id="3" name="Image 2" descr="Une image contenant nature, nuage, ciel, plein air&#10;&#10;Description générée automatiquement">
            <a:extLst>
              <a:ext uri="{FF2B5EF4-FFF2-40B4-BE49-F238E27FC236}">
                <a16:creationId xmlns:a16="http://schemas.microsoft.com/office/drawing/2014/main" id="{15243363-94B7-21C3-3E2B-F42603BA11E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746760" y="279000"/>
            <a:ext cx="8400000" cy="6300000"/>
          </a:xfrm>
          <a:prstGeom prst="rect">
            <a:avLst/>
          </a:prstGeom>
          <a:ln w="25400">
            <a:solidFill>
              <a:srgbClr val="FFFF00"/>
            </a:solidFill>
          </a:ln>
        </p:spPr>
      </p:pic>
      <p:sp>
        <p:nvSpPr>
          <p:cNvPr id="4" name="ZoneTexte 3">
            <a:extLst>
              <a:ext uri="{FF2B5EF4-FFF2-40B4-BE49-F238E27FC236}">
                <a16:creationId xmlns:a16="http://schemas.microsoft.com/office/drawing/2014/main" id="{6B9F5301-480F-7A27-0A6B-C07ECCEE0B1A}"/>
              </a:ext>
            </a:extLst>
          </p:cNvPr>
          <p:cNvSpPr txBox="1"/>
          <p:nvPr/>
        </p:nvSpPr>
        <p:spPr>
          <a:xfrm>
            <a:off x="9281160" y="3200400"/>
            <a:ext cx="2910840" cy="1477328"/>
          </a:xfrm>
          <a:prstGeom prst="rect">
            <a:avLst/>
          </a:prstGeom>
          <a:noFill/>
        </p:spPr>
        <p:txBody>
          <a:bodyPr wrap="square" rtlCol="0">
            <a:spAutoFit/>
          </a:bodyPr>
          <a:lstStyle/>
          <a:p>
            <a:endParaRPr lang="fr-FR" dirty="0">
              <a:solidFill>
                <a:srgbClr val="FFFF00"/>
              </a:solidFill>
            </a:endParaRPr>
          </a:p>
          <a:p>
            <a:r>
              <a:rPr lang="fr-FR" sz="2400" b="1" dirty="0">
                <a:solidFill>
                  <a:srgbClr val="FFFF00"/>
                </a:solidFill>
              </a:rPr>
              <a:t>Plage de Deauville (Normandie/France) à marée basse</a:t>
            </a:r>
          </a:p>
        </p:txBody>
      </p:sp>
    </p:spTree>
    <p:extLst>
      <p:ext uri="{BB962C8B-B14F-4D97-AF65-F5344CB8AC3E}">
        <p14:creationId xmlns:p14="http://schemas.microsoft.com/office/powerpoint/2010/main" val="2457355544"/>
      </p:ext>
    </p:extLst>
  </p:cSld>
  <p:clrMapOvr>
    <a:masterClrMapping/>
  </p:clrMapOvr>
  <mc:AlternateContent xmlns:mc="http://schemas.openxmlformats.org/markup-compatibility/2006">
    <mc:Choice xmlns:p14="http://schemas.microsoft.com/office/powerpoint/2010/main" Requires="p14">
      <p:transition spd="slow" p14:dur="5000" advClick="0" advTm="8000">
        <p14:ferris dir="l"/>
      </p:transition>
    </mc:Choice>
    <mc:Fallback>
      <p:transition spd="slow" advClick="0" advTm="8000">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C00000"/>
        </a:solidFill>
        <a:effectLst/>
      </p:bgPr>
    </p:bg>
    <p:spTree>
      <p:nvGrpSpPr>
        <p:cNvPr id="1" name=""/>
        <p:cNvGrpSpPr/>
        <p:nvPr/>
      </p:nvGrpSpPr>
      <p:grpSpPr>
        <a:xfrm>
          <a:off x="0" y="0"/>
          <a:ext cx="0" cy="0"/>
          <a:chOff x="0" y="0"/>
          <a:chExt cx="0" cy="0"/>
        </a:xfrm>
      </p:grpSpPr>
      <p:pic>
        <p:nvPicPr>
          <p:cNvPr id="3" name="Image 2" descr="Une image contenant ciel, Outil de pierre, rocher, plein air&#10;&#10;Description générée automatiquement">
            <a:extLst>
              <a:ext uri="{FF2B5EF4-FFF2-40B4-BE49-F238E27FC236}">
                <a16:creationId xmlns:a16="http://schemas.microsoft.com/office/drawing/2014/main" id="{A3BC72A9-8715-25AC-F2E9-F9BB6F8871D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16000" y="773657"/>
            <a:ext cx="11160000" cy="5109195"/>
          </a:xfrm>
          <a:prstGeom prst="rect">
            <a:avLst/>
          </a:prstGeom>
          <a:ln w="25400">
            <a:solidFill>
              <a:srgbClr val="FFFF00"/>
            </a:solidFill>
          </a:ln>
        </p:spPr>
      </p:pic>
      <p:sp>
        <p:nvSpPr>
          <p:cNvPr id="4" name="ZoneTexte 3">
            <a:extLst>
              <a:ext uri="{FF2B5EF4-FFF2-40B4-BE49-F238E27FC236}">
                <a16:creationId xmlns:a16="http://schemas.microsoft.com/office/drawing/2014/main" id="{73AB4578-6BBA-AB50-D3DF-5416005BCF1A}"/>
              </a:ext>
            </a:extLst>
          </p:cNvPr>
          <p:cNvSpPr txBox="1"/>
          <p:nvPr/>
        </p:nvSpPr>
        <p:spPr>
          <a:xfrm>
            <a:off x="4067175" y="5598925"/>
            <a:ext cx="10435590" cy="738664"/>
          </a:xfrm>
          <a:prstGeom prst="rect">
            <a:avLst/>
          </a:prstGeom>
          <a:noFill/>
        </p:spPr>
        <p:txBody>
          <a:bodyPr wrap="square" rtlCol="0">
            <a:spAutoFit/>
          </a:bodyPr>
          <a:lstStyle/>
          <a:p>
            <a:endParaRPr lang="fr-FR" dirty="0">
              <a:solidFill>
                <a:srgbClr val="FFFF00"/>
              </a:solidFill>
            </a:endParaRPr>
          </a:p>
          <a:p>
            <a:r>
              <a:rPr lang="fr-FR" sz="2400" b="1" dirty="0">
                <a:solidFill>
                  <a:srgbClr val="FFFF00"/>
                </a:solidFill>
              </a:rPr>
              <a:t>Coupe d'une planche d'azobé</a:t>
            </a:r>
          </a:p>
        </p:txBody>
      </p:sp>
    </p:spTree>
    <p:extLst>
      <p:ext uri="{BB962C8B-B14F-4D97-AF65-F5344CB8AC3E}">
        <p14:creationId xmlns:p14="http://schemas.microsoft.com/office/powerpoint/2010/main" val="2886403263"/>
      </p:ext>
    </p:extLst>
  </p:cSld>
  <p:clrMapOvr>
    <a:masterClrMapping/>
  </p:clrMapOvr>
  <mc:AlternateContent xmlns:mc="http://schemas.openxmlformats.org/markup-compatibility/2006">
    <mc:Choice xmlns:p14="http://schemas.microsoft.com/office/powerpoint/2010/main" Requires="p14">
      <p:transition spd="slow" p14:dur="5000" advClick="0" advTm="8000">
        <p14:ferris dir="l"/>
      </p:transition>
    </mc:Choice>
    <mc:Fallback>
      <p:transition spd="slow" advClick="0" advTm="8000">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FF0000"/>
        </a:solidFill>
        <a:effectLst/>
      </p:bgPr>
    </p:bg>
    <p:spTree>
      <p:nvGrpSpPr>
        <p:cNvPr id="1" name=""/>
        <p:cNvGrpSpPr/>
        <p:nvPr/>
      </p:nvGrpSpPr>
      <p:grpSpPr>
        <a:xfrm>
          <a:off x="0" y="0"/>
          <a:ext cx="0" cy="0"/>
          <a:chOff x="0" y="0"/>
          <a:chExt cx="0" cy="0"/>
        </a:xfrm>
      </p:grpSpPr>
      <p:pic>
        <p:nvPicPr>
          <p:cNvPr id="7" name="Image 6" descr="Une image contenant bâtiment, porte, mur, intérieur&#10;&#10;Description générée automatiquement">
            <a:extLst>
              <a:ext uri="{FF2B5EF4-FFF2-40B4-BE49-F238E27FC236}">
                <a16:creationId xmlns:a16="http://schemas.microsoft.com/office/drawing/2014/main" id="{7852B861-0704-3742-60E2-2D8F8B4D171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952750" y="279000"/>
            <a:ext cx="8400000" cy="6300000"/>
          </a:xfrm>
          <a:prstGeom prst="rect">
            <a:avLst/>
          </a:prstGeom>
          <a:ln w="25400">
            <a:solidFill>
              <a:srgbClr val="FFFF00"/>
            </a:solidFill>
          </a:ln>
        </p:spPr>
      </p:pic>
      <p:sp>
        <p:nvSpPr>
          <p:cNvPr id="8" name="ZoneTexte 7">
            <a:extLst>
              <a:ext uri="{FF2B5EF4-FFF2-40B4-BE49-F238E27FC236}">
                <a16:creationId xmlns:a16="http://schemas.microsoft.com/office/drawing/2014/main" id="{32B712C5-3FDD-D7D1-A3A5-2A1811091C9B}"/>
              </a:ext>
            </a:extLst>
          </p:cNvPr>
          <p:cNvSpPr txBox="1"/>
          <p:nvPr/>
        </p:nvSpPr>
        <p:spPr>
          <a:xfrm>
            <a:off x="217170" y="3691890"/>
            <a:ext cx="2872740" cy="738664"/>
          </a:xfrm>
          <a:prstGeom prst="rect">
            <a:avLst/>
          </a:prstGeom>
          <a:noFill/>
        </p:spPr>
        <p:txBody>
          <a:bodyPr wrap="square" rtlCol="0">
            <a:spAutoFit/>
          </a:bodyPr>
          <a:lstStyle/>
          <a:p>
            <a:endParaRPr lang="fr-FR" dirty="0">
              <a:solidFill>
                <a:srgbClr val="FFFF00"/>
              </a:solidFill>
            </a:endParaRPr>
          </a:p>
          <a:p>
            <a:r>
              <a:rPr lang="fr-FR" sz="2400" b="1" dirty="0">
                <a:solidFill>
                  <a:srgbClr val="FFFF00"/>
                </a:solidFill>
              </a:rPr>
              <a:t>Bains pompéiens.</a:t>
            </a:r>
          </a:p>
        </p:txBody>
      </p:sp>
    </p:spTree>
    <p:extLst>
      <p:ext uri="{BB962C8B-B14F-4D97-AF65-F5344CB8AC3E}">
        <p14:creationId xmlns:p14="http://schemas.microsoft.com/office/powerpoint/2010/main" val="1505826141"/>
      </p:ext>
    </p:extLst>
  </p:cSld>
  <p:clrMapOvr>
    <a:masterClrMapping/>
  </p:clrMapOvr>
  <mc:AlternateContent xmlns:mc="http://schemas.openxmlformats.org/markup-compatibility/2006">
    <mc:Choice xmlns:p14="http://schemas.microsoft.com/office/powerpoint/2010/main" Requires="p14">
      <p:transition spd="slow" p14:dur="5000" advClick="0" advTm="8000">
        <p14:ferris dir="l"/>
      </p:transition>
    </mc:Choice>
    <mc:Fallback>
      <p:transition spd="slow" advClick="0" advTm="8000">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FFC000"/>
        </a:solidFill>
        <a:effectLst/>
      </p:bgPr>
    </p:bg>
    <p:spTree>
      <p:nvGrpSpPr>
        <p:cNvPr id="1" name=""/>
        <p:cNvGrpSpPr/>
        <p:nvPr/>
      </p:nvGrpSpPr>
      <p:grpSpPr>
        <a:xfrm>
          <a:off x="0" y="0"/>
          <a:ext cx="0" cy="0"/>
          <a:chOff x="0" y="0"/>
          <a:chExt cx="0" cy="0"/>
        </a:xfrm>
      </p:grpSpPr>
      <p:pic>
        <p:nvPicPr>
          <p:cNvPr id="3" name="Image 2" descr="Une image contenant ciel, colonne, plein air, plafond&#10;&#10;Description générée automatiquement">
            <a:extLst>
              <a:ext uri="{FF2B5EF4-FFF2-40B4-BE49-F238E27FC236}">
                <a16:creationId xmlns:a16="http://schemas.microsoft.com/office/drawing/2014/main" id="{17E13F52-975B-4E8E-CF06-F31ECDA5393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781050" y="279000"/>
            <a:ext cx="8400000" cy="6300000"/>
          </a:xfrm>
          <a:prstGeom prst="rect">
            <a:avLst/>
          </a:prstGeom>
          <a:ln w="25400">
            <a:solidFill>
              <a:srgbClr val="7030A0"/>
            </a:solidFill>
          </a:ln>
        </p:spPr>
      </p:pic>
      <p:sp>
        <p:nvSpPr>
          <p:cNvPr id="4" name="ZoneTexte 3">
            <a:extLst>
              <a:ext uri="{FF2B5EF4-FFF2-40B4-BE49-F238E27FC236}">
                <a16:creationId xmlns:a16="http://schemas.microsoft.com/office/drawing/2014/main" id="{A9020370-106E-E48F-BB81-C566CEC23BFE}"/>
              </a:ext>
            </a:extLst>
          </p:cNvPr>
          <p:cNvSpPr txBox="1"/>
          <p:nvPr/>
        </p:nvSpPr>
        <p:spPr>
          <a:xfrm>
            <a:off x="9269730" y="3703320"/>
            <a:ext cx="2686050" cy="738664"/>
          </a:xfrm>
          <a:prstGeom prst="rect">
            <a:avLst/>
          </a:prstGeom>
          <a:noFill/>
        </p:spPr>
        <p:txBody>
          <a:bodyPr wrap="square" rtlCol="0">
            <a:spAutoFit/>
          </a:bodyPr>
          <a:lstStyle/>
          <a:p>
            <a:endParaRPr lang="fr-FR" dirty="0"/>
          </a:p>
          <a:p>
            <a:r>
              <a:rPr lang="fr-FR" sz="2400" b="1" dirty="0"/>
              <a:t>Bains pompéiens.</a:t>
            </a:r>
          </a:p>
        </p:txBody>
      </p:sp>
    </p:spTree>
    <p:extLst>
      <p:ext uri="{BB962C8B-B14F-4D97-AF65-F5344CB8AC3E}">
        <p14:creationId xmlns:p14="http://schemas.microsoft.com/office/powerpoint/2010/main" val="1797114055"/>
      </p:ext>
    </p:extLst>
  </p:cSld>
  <p:clrMapOvr>
    <a:masterClrMapping/>
  </p:clrMapOvr>
  <mc:AlternateContent xmlns:mc="http://schemas.openxmlformats.org/markup-compatibility/2006">
    <mc:Choice xmlns:p14="http://schemas.microsoft.com/office/powerpoint/2010/main" Requires="p14">
      <p:transition spd="slow" p14:dur="5000" advClick="0" advTm="8000">
        <p14:ferris dir="l"/>
      </p:transition>
    </mc:Choice>
    <mc:Fallback>
      <p:transition spd="slow" advClick="0" advTm="8000">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FFFF00"/>
        </a:solidFill>
        <a:effectLst/>
      </p:bgPr>
    </p:bg>
    <p:spTree>
      <p:nvGrpSpPr>
        <p:cNvPr id="1" name=""/>
        <p:cNvGrpSpPr/>
        <p:nvPr/>
      </p:nvGrpSpPr>
      <p:grpSpPr>
        <a:xfrm>
          <a:off x="0" y="0"/>
          <a:ext cx="0" cy="0"/>
          <a:chOff x="0" y="0"/>
          <a:chExt cx="0" cy="0"/>
        </a:xfrm>
      </p:grpSpPr>
      <p:pic>
        <p:nvPicPr>
          <p:cNvPr id="3" name="Image 2" descr="Une image contenant piscine, ciel, eau, plein air&#10;&#10;Description générée automatiquement">
            <a:extLst>
              <a:ext uri="{FF2B5EF4-FFF2-40B4-BE49-F238E27FC236}">
                <a16:creationId xmlns:a16="http://schemas.microsoft.com/office/drawing/2014/main" id="{8B665C36-9A99-A89E-EFBB-591834C6DE2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032760" y="279000"/>
            <a:ext cx="8400000" cy="6300000"/>
          </a:xfrm>
          <a:prstGeom prst="rect">
            <a:avLst/>
          </a:prstGeom>
          <a:ln w="25400">
            <a:solidFill>
              <a:srgbClr val="7030A0"/>
            </a:solidFill>
          </a:ln>
        </p:spPr>
      </p:pic>
      <p:sp>
        <p:nvSpPr>
          <p:cNvPr id="4" name="ZoneTexte 3">
            <a:extLst>
              <a:ext uri="{FF2B5EF4-FFF2-40B4-BE49-F238E27FC236}">
                <a16:creationId xmlns:a16="http://schemas.microsoft.com/office/drawing/2014/main" id="{3C77AFC4-8391-26A1-63FA-C5FBC3C3BABD}"/>
              </a:ext>
            </a:extLst>
          </p:cNvPr>
          <p:cNvSpPr txBox="1"/>
          <p:nvPr/>
        </p:nvSpPr>
        <p:spPr>
          <a:xfrm>
            <a:off x="102870" y="4206240"/>
            <a:ext cx="2846070" cy="738664"/>
          </a:xfrm>
          <a:prstGeom prst="rect">
            <a:avLst/>
          </a:prstGeom>
          <a:noFill/>
        </p:spPr>
        <p:txBody>
          <a:bodyPr wrap="square" rtlCol="0">
            <a:spAutoFit/>
          </a:bodyPr>
          <a:lstStyle/>
          <a:p>
            <a:endParaRPr lang="fr-FR" dirty="0"/>
          </a:p>
          <a:p>
            <a:r>
              <a:rPr lang="fr-FR" sz="2400" b="1" dirty="0"/>
              <a:t>Bains pompéiens</a:t>
            </a:r>
            <a:r>
              <a:rPr lang="fr-FR" b="1" dirty="0"/>
              <a:t>.</a:t>
            </a:r>
          </a:p>
        </p:txBody>
      </p:sp>
    </p:spTree>
    <p:extLst>
      <p:ext uri="{BB962C8B-B14F-4D97-AF65-F5344CB8AC3E}">
        <p14:creationId xmlns:p14="http://schemas.microsoft.com/office/powerpoint/2010/main" val="2117753976"/>
      </p:ext>
    </p:extLst>
  </p:cSld>
  <p:clrMapOvr>
    <a:masterClrMapping/>
  </p:clrMapOvr>
  <mc:AlternateContent xmlns:mc="http://schemas.openxmlformats.org/markup-compatibility/2006">
    <mc:Choice xmlns:p14="http://schemas.microsoft.com/office/powerpoint/2010/main" Requires="p14">
      <p:transition spd="slow" p14:dur="5000" advClick="0" advTm="8000">
        <p14:ferris dir="l"/>
      </p:transition>
    </mc:Choice>
    <mc:Fallback>
      <p:transition spd="slow" advClick="0" advTm="8000">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92D050"/>
        </a:solidFill>
        <a:effectLst/>
      </p:bgPr>
    </p:bg>
    <p:spTree>
      <p:nvGrpSpPr>
        <p:cNvPr id="1" name=""/>
        <p:cNvGrpSpPr/>
        <p:nvPr/>
      </p:nvGrpSpPr>
      <p:grpSpPr>
        <a:xfrm>
          <a:off x="0" y="0"/>
          <a:ext cx="0" cy="0"/>
          <a:chOff x="0" y="0"/>
          <a:chExt cx="0" cy="0"/>
        </a:xfrm>
      </p:grpSpPr>
      <p:pic>
        <p:nvPicPr>
          <p:cNvPr id="3" name="Image 2" descr="Une image contenant ciel, sol, plein air, bâtiment&#10;&#10;Description générée automatiquement">
            <a:extLst>
              <a:ext uri="{FF2B5EF4-FFF2-40B4-BE49-F238E27FC236}">
                <a16:creationId xmlns:a16="http://schemas.microsoft.com/office/drawing/2014/main" id="{8F4BB556-3584-F3F2-49BA-F8E05EA1422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88000" y="942612"/>
            <a:ext cx="11016000" cy="4972776"/>
          </a:xfrm>
          <a:prstGeom prst="rect">
            <a:avLst/>
          </a:prstGeom>
          <a:ln w="25400">
            <a:solidFill>
              <a:srgbClr val="C00000"/>
            </a:solidFill>
          </a:ln>
        </p:spPr>
      </p:pic>
      <p:sp>
        <p:nvSpPr>
          <p:cNvPr id="4" name="ZoneTexte 3">
            <a:extLst>
              <a:ext uri="{FF2B5EF4-FFF2-40B4-BE49-F238E27FC236}">
                <a16:creationId xmlns:a16="http://schemas.microsoft.com/office/drawing/2014/main" id="{5153105F-D35B-7C20-94EB-CF83E9C31675}"/>
              </a:ext>
            </a:extLst>
          </p:cNvPr>
          <p:cNvSpPr txBox="1"/>
          <p:nvPr/>
        </p:nvSpPr>
        <p:spPr>
          <a:xfrm>
            <a:off x="3166110" y="5941367"/>
            <a:ext cx="8206740" cy="461665"/>
          </a:xfrm>
          <a:prstGeom prst="rect">
            <a:avLst/>
          </a:prstGeom>
          <a:noFill/>
        </p:spPr>
        <p:txBody>
          <a:bodyPr wrap="square" rtlCol="0">
            <a:spAutoFit/>
          </a:bodyPr>
          <a:lstStyle/>
          <a:p>
            <a:r>
              <a:rPr lang="fr-FR" sz="2400" b="1" dirty="0"/>
              <a:t>Réfection des planches de Deauville.</a:t>
            </a:r>
          </a:p>
        </p:txBody>
      </p:sp>
    </p:spTree>
    <p:extLst>
      <p:ext uri="{BB962C8B-B14F-4D97-AF65-F5344CB8AC3E}">
        <p14:creationId xmlns:p14="http://schemas.microsoft.com/office/powerpoint/2010/main" val="497668574"/>
      </p:ext>
    </p:extLst>
  </p:cSld>
  <p:clrMapOvr>
    <a:masterClrMapping/>
  </p:clrMapOvr>
  <mc:AlternateContent xmlns:mc="http://schemas.openxmlformats.org/markup-compatibility/2006">
    <mc:Choice xmlns:p14="http://schemas.microsoft.com/office/powerpoint/2010/main" Requires="p14">
      <p:transition spd="slow" p14:dur="5000" advClick="0" advTm="8000">
        <p14:ferris dir="l"/>
      </p:transition>
    </mc:Choice>
    <mc:Fallback>
      <p:transition spd="slow" advClick="0" advTm="8000">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bg>
      <p:bgPr>
        <a:solidFill>
          <a:srgbClr val="00B050"/>
        </a:solidFill>
        <a:effectLst/>
      </p:bgPr>
    </p:bg>
    <p:spTree>
      <p:nvGrpSpPr>
        <p:cNvPr id="1" name=""/>
        <p:cNvGrpSpPr/>
        <p:nvPr/>
      </p:nvGrpSpPr>
      <p:grpSpPr>
        <a:xfrm>
          <a:off x="0" y="0"/>
          <a:ext cx="0" cy="0"/>
          <a:chOff x="0" y="0"/>
          <a:chExt cx="0" cy="0"/>
        </a:xfrm>
      </p:grpSpPr>
      <p:pic>
        <p:nvPicPr>
          <p:cNvPr id="3" name="Image 2" descr="Une image contenant ciel, plein air, sol, nuage&#10;&#10;Description générée automatiquement">
            <a:extLst>
              <a:ext uri="{FF2B5EF4-FFF2-40B4-BE49-F238E27FC236}">
                <a16:creationId xmlns:a16="http://schemas.microsoft.com/office/drawing/2014/main" id="{F05CB59B-4D8C-AF03-0507-37609C7B0CF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792480" y="279000"/>
            <a:ext cx="8400000" cy="6300000"/>
          </a:xfrm>
          <a:prstGeom prst="rect">
            <a:avLst/>
          </a:prstGeom>
          <a:ln w="25400">
            <a:solidFill>
              <a:schemeClr val="bg1"/>
            </a:solidFill>
          </a:ln>
        </p:spPr>
      </p:pic>
      <p:sp>
        <p:nvSpPr>
          <p:cNvPr id="4" name="ZoneTexte 3">
            <a:extLst>
              <a:ext uri="{FF2B5EF4-FFF2-40B4-BE49-F238E27FC236}">
                <a16:creationId xmlns:a16="http://schemas.microsoft.com/office/drawing/2014/main" id="{3E186373-C3FA-C837-1E23-F39F89D26C71}"/>
              </a:ext>
            </a:extLst>
          </p:cNvPr>
          <p:cNvSpPr txBox="1"/>
          <p:nvPr/>
        </p:nvSpPr>
        <p:spPr>
          <a:xfrm>
            <a:off x="9326880" y="4011930"/>
            <a:ext cx="2865120" cy="461665"/>
          </a:xfrm>
          <a:prstGeom prst="rect">
            <a:avLst/>
          </a:prstGeom>
          <a:noFill/>
        </p:spPr>
        <p:txBody>
          <a:bodyPr wrap="square" rtlCol="0">
            <a:spAutoFit/>
          </a:bodyPr>
          <a:lstStyle/>
          <a:p>
            <a:r>
              <a:rPr lang="fr-FR" sz="2400" b="1" dirty="0">
                <a:solidFill>
                  <a:schemeClr val="bg1"/>
                </a:solidFill>
              </a:rPr>
              <a:t>Plage de Deauville</a:t>
            </a:r>
          </a:p>
        </p:txBody>
      </p:sp>
    </p:spTree>
    <p:extLst>
      <p:ext uri="{BB962C8B-B14F-4D97-AF65-F5344CB8AC3E}">
        <p14:creationId xmlns:p14="http://schemas.microsoft.com/office/powerpoint/2010/main" val="2911184005"/>
      </p:ext>
    </p:extLst>
  </p:cSld>
  <p:clrMapOvr>
    <a:masterClrMapping/>
  </p:clrMapOvr>
  <mc:AlternateContent xmlns:mc="http://schemas.openxmlformats.org/markup-compatibility/2006">
    <mc:Choice xmlns:p14="http://schemas.microsoft.com/office/powerpoint/2010/main" Requires="p14">
      <p:transition spd="slow" p14:dur="5000" advClick="0" advTm="8000">
        <p14:ferris dir="l"/>
      </p:transition>
    </mc:Choice>
    <mc:Fallback>
      <p:transition spd="slow" advClick="0" advTm="8000">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bg>
      <p:bgPr>
        <a:solidFill>
          <a:srgbClr val="0070C0"/>
        </a:solidFill>
        <a:effectLst/>
      </p:bgPr>
    </p:bg>
    <p:spTree>
      <p:nvGrpSpPr>
        <p:cNvPr id="1" name=""/>
        <p:cNvGrpSpPr/>
        <p:nvPr/>
      </p:nvGrpSpPr>
      <p:grpSpPr>
        <a:xfrm>
          <a:off x="0" y="0"/>
          <a:ext cx="0" cy="0"/>
          <a:chOff x="0" y="0"/>
          <a:chExt cx="0" cy="0"/>
        </a:xfrm>
      </p:grpSpPr>
      <p:pic>
        <p:nvPicPr>
          <p:cNvPr id="7" name="Image 6" descr="Une image contenant plein air, ciel, promenade en planches, herbe&#10;&#10;Description générée automatiquement">
            <a:extLst>
              <a:ext uri="{FF2B5EF4-FFF2-40B4-BE49-F238E27FC236}">
                <a16:creationId xmlns:a16="http://schemas.microsoft.com/office/drawing/2014/main" id="{D8BA1688-842D-97C9-F1FA-5F22155F885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685796" y="598111"/>
            <a:ext cx="8496000" cy="5661777"/>
          </a:xfrm>
          <a:prstGeom prst="rect">
            <a:avLst/>
          </a:prstGeom>
          <a:ln w="25400">
            <a:solidFill>
              <a:srgbClr val="FFFF00"/>
            </a:solidFill>
          </a:ln>
        </p:spPr>
      </p:pic>
      <p:sp>
        <p:nvSpPr>
          <p:cNvPr id="10" name="ZoneTexte 9">
            <a:extLst>
              <a:ext uri="{FF2B5EF4-FFF2-40B4-BE49-F238E27FC236}">
                <a16:creationId xmlns:a16="http://schemas.microsoft.com/office/drawing/2014/main" id="{3118FE3D-1748-E82F-9747-B13769A82274}"/>
              </a:ext>
            </a:extLst>
          </p:cNvPr>
          <p:cNvSpPr txBox="1"/>
          <p:nvPr/>
        </p:nvSpPr>
        <p:spPr>
          <a:xfrm>
            <a:off x="399796" y="2971800"/>
            <a:ext cx="2286000" cy="2677656"/>
          </a:xfrm>
          <a:prstGeom prst="rect">
            <a:avLst/>
          </a:prstGeom>
          <a:noFill/>
        </p:spPr>
        <p:txBody>
          <a:bodyPr wrap="square" rtlCol="0">
            <a:spAutoFit/>
          </a:bodyPr>
          <a:lstStyle/>
          <a:p>
            <a:r>
              <a:rPr lang="fr-FR" sz="2400" b="1" dirty="0">
                <a:solidFill>
                  <a:srgbClr val="FFFF00"/>
                </a:solidFill>
              </a:rPr>
              <a:t>Promenade aménagée sur les dunes Le Bois-Plage-en-Ré Charente-Maritime France</a:t>
            </a:r>
          </a:p>
        </p:txBody>
      </p:sp>
    </p:spTree>
    <p:extLst>
      <p:ext uri="{BB962C8B-B14F-4D97-AF65-F5344CB8AC3E}">
        <p14:creationId xmlns:p14="http://schemas.microsoft.com/office/powerpoint/2010/main" val="1811226646"/>
      </p:ext>
    </p:extLst>
  </p:cSld>
  <p:clrMapOvr>
    <a:masterClrMapping/>
  </p:clrMapOvr>
  <mc:AlternateContent xmlns:mc="http://schemas.openxmlformats.org/markup-compatibility/2006">
    <mc:Choice xmlns:p14="http://schemas.microsoft.com/office/powerpoint/2010/main" Requires="p14">
      <p:transition spd="slow" p14:dur="5000" advClick="0" advTm="8000">
        <p14:ferris dir="l"/>
      </p:transition>
    </mc:Choice>
    <mc:Fallback>
      <p:transition spd="slow" advClick="0" advTm="8000">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pic>
        <p:nvPicPr>
          <p:cNvPr id="3" name="Image 2" descr="Une image contenant plein air, fenêtre, ciel, bâtiment&#10;&#10;Description générée automatiquement">
            <a:extLst>
              <a:ext uri="{FF2B5EF4-FFF2-40B4-BE49-F238E27FC236}">
                <a16:creationId xmlns:a16="http://schemas.microsoft.com/office/drawing/2014/main" id="{1988F2CE-FED8-33BA-CFC8-AADCE33656F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901064" y="279005"/>
            <a:ext cx="8913502" cy="5940000"/>
          </a:xfrm>
          <a:prstGeom prst="rect">
            <a:avLst/>
          </a:prstGeom>
          <a:ln w="25400">
            <a:solidFill>
              <a:srgbClr val="FFFF00"/>
            </a:solidFill>
          </a:ln>
        </p:spPr>
      </p:pic>
      <p:sp>
        <p:nvSpPr>
          <p:cNvPr id="4" name="ZoneTexte 3">
            <a:extLst>
              <a:ext uri="{FF2B5EF4-FFF2-40B4-BE49-F238E27FC236}">
                <a16:creationId xmlns:a16="http://schemas.microsoft.com/office/drawing/2014/main" id="{35B5A285-F025-EFE3-5857-E951363DEA9E}"/>
              </a:ext>
            </a:extLst>
          </p:cNvPr>
          <p:cNvSpPr txBox="1"/>
          <p:nvPr/>
        </p:nvSpPr>
        <p:spPr>
          <a:xfrm>
            <a:off x="10045852" y="3049648"/>
            <a:ext cx="1742495" cy="1846659"/>
          </a:xfrm>
          <a:prstGeom prst="rect">
            <a:avLst/>
          </a:prstGeom>
          <a:noFill/>
        </p:spPr>
        <p:txBody>
          <a:bodyPr wrap="square" rtlCol="0">
            <a:spAutoFit/>
          </a:bodyPr>
          <a:lstStyle/>
          <a:p>
            <a:endParaRPr lang="fr-FR" dirty="0">
              <a:solidFill>
                <a:srgbClr val="FFFF00"/>
              </a:solidFill>
            </a:endParaRPr>
          </a:p>
          <a:p>
            <a:r>
              <a:rPr lang="fr-FR" sz="2400" b="1" dirty="0">
                <a:solidFill>
                  <a:srgbClr val="FFFF00"/>
                </a:solidFill>
              </a:rPr>
              <a:t>Mairie du Bois-Plage-en-Ré.</a:t>
            </a:r>
          </a:p>
        </p:txBody>
      </p:sp>
    </p:spTree>
    <p:extLst>
      <p:ext uri="{BB962C8B-B14F-4D97-AF65-F5344CB8AC3E}">
        <p14:creationId xmlns:p14="http://schemas.microsoft.com/office/powerpoint/2010/main" val="3937244276"/>
      </p:ext>
    </p:extLst>
  </p:cSld>
  <p:clrMapOvr>
    <a:masterClrMapping/>
  </p:clrMapOvr>
  <mc:AlternateContent xmlns:mc="http://schemas.openxmlformats.org/markup-compatibility/2006">
    <mc:Choice xmlns:p14="http://schemas.microsoft.com/office/powerpoint/2010/main" Requires="p14">
      <p:transition spd="slow" p14:dur="5000" advClick="0" advTm="8000">
        <p14:ferris dir="l"/>
      </p:transition>
    </mc:Choice>
    <mc:Fallback>
      <p:transition spd="slow" advClick="0" advTm="8000">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bg>
      <p:bgPr>
        <a:solidFill>
          <a:srgbClr val="7030A0"/>
        </a:solidFill>
        <a:effectLst/>
      </p:bgPr>
    </p:bg>
    <p:spTree>
      <p:nvGrpSpPr>
        <p:cNvPr id="1" name=""/>
        <p:cNvGrpSpPr/>
        <p:nvPr/>
      </p:nvGrpSpPr>
      <p:grpSpPr>
        <a:xfrm>
          <a:off x="0" y="0"/>
          <a:ext cx="0" cy="0"/>
          <a:chOff x="0" y="0"/>
          <a:chExt cx="0" cy="0"/>
        </a:xfrm>
      </p:grpSpPr>
      <p:pic>
        <p:nvPicPr>
          <p:cNvPr id="3" name="Image 2" descr="Une image contenant plein air, bâtiment, ciel, chapelle&#10;&#10;Description générée automatiquement">
            <a:extLst>
              <a:ext uri="{FF2B5EF4-FFF2-40B4-BE49-F238E27FC236}">
                <a16:creationId xmlns:a16="http://schemas.microsoft.com/office/drawing/2014/main" id="{B0ACF8C0-BCB6-AF9D-1697-90B2DF19572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975204" y="369000"/>
            <a:ext cx="9183603" cy="6120000"/>
          </a:xfrm>
          <a:prstGeom prst="rect">
            <a:avLst/>
          </a:prstGeom>
          <a:ln w="25400">
            <a:solidFill>
              <a:srgbClr val="FFFF00"/>
            </a:solidFill>
          </a:ln>
        </p:spPr>
      </p:pic>
      <p:sp>
        <p:nvSpPr>
          <p:cNvPr id="4" name="ZoneTexte 3">
            <a:extLst>
              <a:ext uri="{FF2B5EF4-FFF2-40B4-BE49-F238E27FC236}">
                <a16:creationId xmlns:a16="http://schemas.microsoft.com/office/drawing/2014/main" id="{A5521752-F49A-A53D-0A7D-1D9B8D905E4B}"/>
              </a:ext>
            </a:extLst>
          </p:cNvPr>
          <p:cNvSpPr txBox="1"/>
          <p:nvPr/>
        </p:nvSpPr>
        <p:spPr>
          <a:xfrm>
            <a:off x="10331802" y="3314039"/>
            <a:ext cx="2033193" cy="1477328"/>
          </a:xfrm>
          <a:prstGeom prst="rect">
            <a:avLst/>
          </a:prstGeom>
          <a:noFill/>
        </p:spPr>
        <p:txBody>
          <a:bodyPr wrap="square" rtlCol="0">
            <a:spAutoFit/>
          </a:bodyPr>
          <a:lstStyle/>
          <a:p>
            <a:endParaRPr lang="fr-FR" dirty="0">
              <a:solidFill>
                <a:srgbClr val="FFFF00"/>
              </a:solidFill>
            </a:endParaRPr>
          </a:p>
          <a:p>
            <a:r>
              <a:rPr lang="fr-FR" sz="2400" b="1" dirty="0">
                <a:solidFill>
                  <a:srgbClr val="FFFF00"/>
                </a:solidFill>
              </a:rPr>
              <a:t>L'église de Tous les Saints</a:t>
            </a:r>
          </a:p>
        </p:txBody>
      </p:sp>
    </p:spTree>
    <p:extLst>
      <p:ext uri="{BB962C8B-B14F-4D97-AF65-F5344CB8AC3E}">
        <p14:creationId xmlns:p14="http://schemas.microsoft.com/office/powerpoint/2010/main" val="2085444531"/>
      </p:ext>
    </p:extLst>
  </p:cSld>
  <p:clrMapOvr>
    <a:masterClrMapping/>
  </p:clrMapOvr>
  <mc:AlternateContent xmlns:mc="http://schemas.openxmlformats.org/markup-compatibility/2006">
    <mc:Choice xmlns:p14="http://schemas.microsoft.com/office/powerpoint/2010/main" Requires="p14">
      <p:transition spd="slow" p14:dur="5000" advClick="0" advTm="8000">
        <p14:ferris dir="l"/>
      </p:transition>
    </mc:Choice>
    <mc:Fallback>
      <p:transition spd="slow" advClick="0" advTm="8000">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accent6"/>
        </a:solidFill>
        <a:effectLst/>
      </p:bgPr>
    </p:bg>
    <p:spTree>
      <p:nvGrpSpPr>
        <p:cNvPr id="1" name=""/>
        <p:cNvGrpSpPr/>
        <p:nvPr/>
      </p:nvGrpSpPr>
      <p:grpSpPr>
        <a:xfrm>
          <a:off x="0" y="0"/>
          <a:ext cx="0" cy="0"/>
          <a:chOff x="0" y="0"/>
          <a:chExt cx="0" cy="0"/>
        </a:xfrm>
      </p:grpSpPr>
      <p:pic>
        <p:nvPicPr>
          <p:cNvPr id="3" name="Image 2" descr="Une image contenant intérieur, Lieux sacrés, cathédrale, Paroisse&#10;&#10;Description générée automatiquement">
            <a:extLst>
              <a:ext uri="{FF2B5EF4-FFF2-40B4-BE49-F238E27FC236}">
                <a16:creationId xmlns:a16="http://schemas.microsoft.com/office/drawing/2014/main" id="{63EEA13E-3A5A-8DD7-80CB-2927488584E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728068" y="466165"/>
            <a:ext cx="8892000" cy="5925670"/>
          </a:xfrm>
          <a:prstGeom prst="rect">
            <a:avLst/>
          </a:prstGeom>
          <a:ln w="25400">
            <a:solidFill>
              <a:schemeClr val="bg1"/>
            </a:solidFill>
          </a:ln>
        </p:spPr>
      </p:pic>
      <p:sp>
        <p:nvSpPr>
          <p:cNvPr id="4" name="ZoneTexte 3">
            <a:extLst>
              <a:ext uri="{FF2B5EF4-FFF2-40B4-BE49-F238E27FC236}">
                <a16:creationId xmlns:a16="http://schemas.microsoft.com/office/drawing/2014/main" id="{1B3E94B4-972F-4562-9996-E09B3CBB4093}"/>
              </a:ext>
            </a:extLst>
          </p:cNvPr>
          <p:cNvSpPr txBox="1"/>
          <p:nvPr/>
        </p:nvSpPr>
        <p:spPr>
          <a:xfrm>
            <a:off x="9640663" y="3669955"/>
            <a:ext cx="2571932" cy="1569660"/>
          </a:xfrm>
          <a:prstGeom prst="rect">
            <a:avLst/>
          </a:prstGeom>
          <a:noFill/>
        </p:spPr>
        <p:txBody>
          <a:bodyPr wrap="square" rtlCol="0">
            <a:spAutoFit/>
          </a:bodyPr>
          <a:lstStyle/>
          <a:p>
            <a:endParaRPr lang="fr-FR" sz="2400" b="1" dirty="0">
              <a:solidFill>
                <a:schemeClr val="bg1"/>
              </a:solidFill>
            </a:endParaRPr>
          </a:p>
          <a:p>
            <a:r>
              <a:rPr lang="fr-FR" sz="2400" b="1" dirty="0">
                <a:solidFill>
                  <a:schemeClr val="bg1"/>
                </a:solidFill>
              </a:rPr>
              <a:t>La nef de l'église de Tous les Saints</a:t>
            </a:r>
          </a:p>
        </p:txBody>
      </p:sp>
    </p:spTree>
    <p:extLst>
      <p:ext uri="{BB962C8B-B14F-4D97-AF65-F5344CB8AC3E}">
        <p14:creationId xmlns:p14="http://schemas.microsoft.com/office/powerpoint/2010/main" val="4031405711"/>
      </p:ext>
    </p:extLst>
  </p:cSld>
  <p:clrMapOvr>
    <a:masterClrMapping/>
  </p:clrMapOvr>
  <mc:AlternateContent xmlns:mc="http://schemas.openxmlformats.org/markup-compatibility/2006">
    <mc:Choice xmlns:p14="http://schemas.microsoft.com/office/powerpoint/2010/main" Requires="p14">
      <p:transition spd="slow" p14:dur="5000" advClick="0" advTm="8000">
        <p14:ferris dir="l"/>
      </p:transition>
    </mc:Choice>
    <mc:Fallback>
      <p:transition spd="slow" advClick="0" advTm="8000">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accent5"/>
        </a:solidFill>
        <a:effectLst/>
      </p:bgPr>
    </p:bg>
    <p:spTree>
      <p:nvGrpSpPr>
        <p:cNvPr id="1" name=""/>
        <p:cNvGrpSpPr/>
        <p:nvPr/>
      </p:nvGrpSpPr>
      <p:grpSpPr>
        <a:xfrm>
          <a:off x="0" y="0"/>
          <a:ext cx="0" cy="0"/>
          <a:chOff x="0" y="0"/>
          <a:chExt cx="0" cy="0"/>
        </a:xfrm>
      </p:grpSpPr>
      <p:pic>
        <p:nvPicPr>
          <p:cNvPr id="3" name="Image 2" descr="Une image contenant plein air, ciel, herbe, moulin à vent&#10;&#10;Description générée automatiquement">
            <a:extLst>
              <a:ext uri="{FF2B5EF4-FFF2-40B4-BE49-F238E27FC236}">
                <a16:creationId xmlns:a16="http://schemas.microsoft.com/office/drawing/2014/main" id="{38FC5A3F-071D-11DC-BAFF-FBE565097656}"/>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734754" y="279000"/>
            <a:ext cx="9545456" cy="6300000"/>
          </a:xfrm>
          <a:prstGeom prst="rect">
            <a:avLst/>
          </a:prstGeom>
          <a:ln w="25400">
            <a:solidFill>
              <a:srgbClr val="FFFF00"/>
            </a:solidFill>
          </a:ln>
        </p:spPr>
      </p:pic>
      <p:sp>
        <p:nvSpPr>
          <p:cNvPr id="4" name="ZoneTexte 3">
            <a:extLst>
              <a:ext uri="{FF2B5EF4-FFF2-40B4-BE49-F238E27FC236}">
                <a16:creationId xmlns:a16="http://schemas.microsoft.com/office/drawing/2014/main" id="{ACD280DF-E0C4-2BF7-C19C-842C3A000C86}"/>
              </a:ext>
            </a:extLst>
          </p:cNvPr>
          <p:cNvSpPr txBox="1"/>
          <p:nvPr/>
        </p:nvSpPr>
        <p:spPr>
          <a:xfrm>
            <a:off x="219681" y="3429000"/>
            <a:ext cx="1532238" cy="1477328"/>
          </a:xfrm>
          <a:prstGeom prst="rect">
            <a:avLst/>
          </a:prstGeom>
          <a:noFill/>
        </p:spPr>
        <p:txBody>
          <a:bodyPr wrap="square" rtlCol="0">
            <a:spAutoFit/>
          </a:bodyPr>
          <a:lstStyle/>
          <a:p>
            <a:endParaRPr lang="fr-FR" dirty="0">
              <a:solidFill>
                <a:srgbClr val="FFFF00"/>
              </a:solidFill>
            </a:endParaRPr>
          </a:p>
          <a:p>
            <a:r>
              <a:rPr lang="fr-FR" sz="2400" b="1" dirty="0">
                <a:solidFill>
                  <a:srgbClr val="FFFF00"/>
                </a:solidFill>
              </a:rPr>
              <a:t>Moulin de </a:t>
            </a:r>
            <a:r>
              <a:rPr lang="fr-FR" sz="2400" b="1" dirty="0" err="1">
                <a:solidFill>
                  <a:srgbClr val="FFFF00"/>
                </a:solidFill>
              </a:rPr>
              <a:t>Bellerre</a:t>
            </a:r>
            <a:r>
              <a:rPr lang="fr-FR" sz="2400" b="1" dirty="0">
                <a:solidFill>
                  <a:srgbClr val="FFFF00"/>
                </a:solidFill>
              </a:rPr>
              <a:t>.</a:t>
            </a:r>
          </a:p>
        </p:txBody>
      </p:sp>
    </p:spTree>
    <p:extLst>
      <p:ext uri="{BB962C8B-B14F-4D97-AF65-F5344CB8AC3E}">
        <p14:creationId xmlns:p14="http://schemas.microsoft.com/office/powerpoint/2010/main" val="1924267668"/>
      </p:ext>
    </p:extLst>
  </p:cSld>
  <p:clrMapOvr>
    <a:masterClrMapping/>
  </p:clrMapOvr>
  <mc:AlternateContent xmlns:mc="http://schemas.openxmlformats.org/markup-compatibility/2006">
    <mc:Choice xmlns:p14="http://schemas.microsoft.com/office/powerpoint/2010/main" Requires="p14">
      <p:transition spd="slow" p14:dur="5000" advClick="0" advTm="8000">
        <p14:ferris dir="l"/>
      </p:transition>
    </mc:Choice>
    <mc:Fallback>
      <p:transition spd="slow" advClick="0" advTm="8000">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accent4"/>
        </a:solidFill>
        <a:effectLst/>
      </p:bgPr>
    </p:bg>
    <p:spTree>
      <p:nvGrpSpPr>
        <p:cNvPr id="1" name=""/>
        <p:cNvGrpSpPr/>
        <p:nvPr/>
      </p:nvGrpSpPr>
      <p:grpSpPr>
        <a:xfrm>
          <a:off x="0" y="0"/>
          <a:ext cx="0" cy="0"/>
          <a:chOff x="0" y="0"/>
          <a:chExt cx="0" cy="0"/>
        </a:xfrm>
      </p:grpSpPr>
      <p:pic>
        <p:nvPicPr>
          <p:cNvPr id="3" name="Image 2" descr="Une image contenant plein air, bâtiment, fenêtre, ciel&#10;&#10;Description générée automatiquement">
            <a:extLst>
              <a:ext uri="{FF2B5EF4-FFF2-40B4-BE49-F238E27FC236}">
                <a16:creationId xmlns:a16="http://schemas.microsoft.com/office/drawing/2014/main" id="{6AF45558-FFB7-26E5-8E3D-45A2AB8EC4D1}"/>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750459" y="275497"/>
            <a:ext cx="4315571" cy="6480000"/>
          </a:xfrm>
          <a:prstGeom prst="rect">
            <a:avLst/>
          </a:prstGeom>
          <a:ln w="25400">
            <a:solidFill>
              <a:srgbClr val="FFFF00"/>
            </a:solidFill>
          </a:ln>
        </p:spPr>
      </p:pic>
      <p:sp>
        <p:nvSpPr>
          <p:cNvPr id="4" name="ZoneTexte 3">
            <a:extLst>
              <a:ext uri="{FF2B5EF4-FFF2-40B4-BE49-F238E27FC236}">
                <a16:creationId xmlns:a16="http://schemas.microsoft.com/office/drawing/2014/main" id="{49D986F9-ED93-0711-0413-C784F39ECC46}"/>
              </a:ext>
            </a:extLst>
          </p:cNvPr>
          <p:cNvSpPr txBox="1"/>
          <p:nvPr/>
        </p:nvSpPr>
        <p:spPr>
          <a:xfrm>
            <a:off x="5379309" y="6396335"/>
            <a:ext cx="3369276" cy="461665"/>
          </a:xfrm>
          <a:prstGeom prst="rect">
            <a:avLst/>
          </a:prstGeom>
          <a:noFill/>
        </p:spPr>
        <p:txBody>
          <a:bodyPr wrap="square" rtlCol="0">
            <a:spAutoFit/>
          </a:bodyPr>
          <a:lstStyle/>
          <a:p>
            <a:r>
              <a:rPr lang="fr-FR" sz="2400" b="1" dirty="0">
                <a:solidFill>
                  <a:srgbClr val="FFFF00"/>
                </a:solidFill>
              </a:rPr>
              <a:t>La tour Malakoff.</a:t>
            </a:r>
          </a:p>
        </p:txBody>
      </p:sp>
      <p:pic>
        <p:nvPicPr>
          <p:cNvPr id="6" name="Image 5" descr="Une image contenant bâtiment, plein air, ciel, phare&#10;&#10;Description générée automatiquement">
            <a:extLst>
              <a:ext uri="{FF2B5EF4-FFF2-40B4-BE49-F238E27FC236}">
                <a16:creationId xmlns:a16="http://schemas.microsoft.com/office/drawing/2014/main" id="{3D31A98D-8D39-91D0-DDE9-E0B464390B61}"/>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5833206" y="1449000"/>
            <a:ext cx="5484766" cy="3960000"/>
          </a:xfrm>
          <a:prstGeom prst="rect">
            <a:avLst/>
          </a:prstGeom>
          <a:ln w="25400">
            <a:solidFill>
              <a:srgbClr val="FFFF00"/>
            </a:solidFill>
          </a:ln>
        </p:spPr>
      </p:pic>
      <p:sp>
        <p:nvSpPr>
          <p:cNvPr id="7" name="ZoneTexte 6">
            <a:extLst>
              <a:ext uri="{FF2B5EF4-FFF2-40B4-BE49-F238E27FC236}">
                <a16:creationId xmlns:a16="http://schemas.microsoft.com/office/drawing/2014/main" id="{7172D437-3B2C-55C9-346D-F598D671CC95}"/>
              </a:ext>
            </a:extLst>
          </p:cNvPr>
          <p:cNvSpPr txBox="1"/>
          <p:nvPr/>
        </p:nvSpPr>
        <p:spPr>
          <a:xfrm>
            <a:off x="7051589" y="966396"/>
            <a:ext cx="5140411" cy="461665"/>
          </a:xfrm>
          <a:prstGeom prst="rect">
            <a:avLst/>
          </a:prstGeom>
          <a:noFill/>
        </p:spPr>
        <p:txBody>
          <a:bodyPr wrap="square" rtlCol="0">
            <a:spAutoFit/>
          </a:bodyPr>
          <a:lstStyle/>
          <a:p>
            <a:r>
              <a:rPr lang="fr-FR" sz="2400" b="1" dirty="0">
                <a:solidFill>
                  <a:srgbClr val="FFFF00"/>
                </a:solidFill>
              </a:rPr>
              <a:t>Coopérative vinicole.</a:t>
            </a:r>
          </a:p>
        </p:txBody>
      </p:sp>
    </p:spTree>
    <p:extLst>
      <p:ext uri="{BB962C8B-B14F-4D97-AF65-F5344CB8AC3E}">
        <p14:creationId xmlns:p14="http://schemas.microsoft.com/office/powerpoint/2010/main" val="1098191779"/>
      </p:ext>
    </p:extLst>
  </p:cSld>
  <p:clrMapOvr>
    <a:masterClrMapping/>
  </p:clrMapOvr>
  <mc:AlternateContent xmlns:mc="http://schemas.openxmlformats.org/markup-compatibility/2006">
    <mc:Choice xmlns:p14="http://schemas.microsoft.com/office/powerpoint/2010/main" Requires="p14">
      <p:transition spd="slow" p14:dur="5000" advClick="0" advTm="8000">
        <p14:ferris dir="l"/>
      </p:transition>
    </mc:Choice>
    <mc:Fallback>
      <p:transition spd="slow" advClick="0" advTm="8000">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accent3"/>
        </a:solidFill>
        <a:effectLst/>
      </p:bgPr>
    </p:bg>
    <p:spTree>
      <p:nvGrpSpPr>
        <p:cNvPr id="1" name=""/>
        <p:cNvGrpSpPr/>
        <p:nvPr/>
      </p:nvGrpSpPr>
      <p:grpSpPr>
        <a:xfrm>
          <a:off x="0" y="0"/>
          <a:ext cx="0" cy="0"/>
          <a:chOff x="0" y="0"/>
          <a:chExt cx="0" cy="0"/>
        </a:xfrm>
      </p:grpSpPr>
      <p:pic>
        <p:nvPicPr>
          <p:cNvPr id="3" name="Image 2" descr="Une image contenant plein air, ciel, nuage, scène&#10;&#10;Description générée automatiquement">
            <a:extLst>
              <a:ext uri="{FF2B5EF4-FFF2-40B4-BE49-F238E27FC236}">
                <a16:creationId xmlns:a16="http://schemas.microsoft.com/office/drawing/2014/main" id="{7629CC7E-BB32-6098-04A4-BA372922398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68712" y="85344"/>
            <a:ext cx="4772255" cy="6480000"/>
          </a:xfrm>
          <a:prstGeom prst="rect">
            <a:avLst/>
          </a:prstGeom>
          <a:ln w="25400">
            <a:solidFill>
              <a:srgbClr val="FFFF00"/>
            </a:solidFill>
          </a:ln>
        </p:spPr>
      </p:pic>
      <p:sp>
        <p:nvSpPr>
          <p:cNvPr id="4" name="ZoneTexte 3">
            <a:extLst>
              <a:ext uri="{FF2B5EF4-FFF2-40B4-BE49-F238E27FC236}">
                <a16:creationId xmlns:a16="http://schemas.microsoft.com/office/drawing/2014/main" id="{81DC2538-631E-2B1E-9501-2F0D0A1E799D}"/>
              </a:ext>
            </a:extLst>
          </p:cNvPr>
          <p:cNvSpPr txBox="1"/>
          <p:nvPr/>
        </p:nvSpPr>
        <p:spPr>
          <a:xfrm>
            <a:off x="5218176" y="5710559"/>
            <a:ext cx="4430385" cy="769441"/>
          </a:xfrm>
          <a:prstGeom prst="rect">
            <a:avLst/>
          </a:prstGeom>
          <a:noFill/>
        </p:spPr>
        <p:txBody>
          <a:bodyPr wrap="square" rtlCol="0">
            <a:spAutoFit/>
          </a:bodyPr>
          <a:lstStyle/>
          <a:p>
            <a:endParaRPr lang="fr-FR" sz="2000" b="1" dirty="0">
              <a:solidFill>
                <a:srgbClr val="FFFF00"/>
              </a:solidFill>
            </a:endParaRPr>
          </a:p>
          <a:p>
            <a:r>
              <a:rPr lang="fr-FR" sz="2400" b="1" dirty="0">
                <a:solidFill>
                  <a:srgbClr val="FFFF00"/>
                </a:solidFill>
              </a:rPr>
              <a:t>Le marché.</a:t>
            </a:r>
          </a:p>
        </p:txBody>
      </p:sp>
      <p:pic>
        <p:nvPicPr>
          <p:cNvPr id="6" name="Image 5" descr="Une image contenant plein air, eau, ciel, Vague&#10;&#10;Description générée automatiquement">
            <a:extLst>
              <a:ext uri="{FF2B5EF4-FFF2-40B4-BE49-F238E27FC236}">
                <a16:creationId xmlns:a16="http://schemas.microsoft.com/office/drawing/2014/main" id="{844F2A2C-F4ED-F9E7-2C81-26B66294CDB6}"/>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5479288" y="1652956"/>
            <a:ext cx="6444000" cy="3552087"/>
          </a:xfrm>
          <a:prstGeom prst="rect">
            <a:avLst/>
          </a:prstGeom>
          <a:ln w="25400">
            <a:solidFill>
              <a:srgbClr val="FFFF00"/>
            </a:solidFill>
          </a:ln>
        </p:spPr>
      </p:pic>
      <p:sp>
        <p:nvSpPr>
          <p:cNvPr id="7" name="ZoneTexte 6">
            <a:extLst>
              <a:ext uri="{FF2B5EF4-FFF2-40B4-BE49-F238E27FC236}">
                <a16:creationId xmlns:a16="http://schemas.microsoft.com/office/drawing/2014/main" id="{ED0D519D-8FF0-8FC3-E749-0B1AFD6FC940}"/>
              </a:ext>
            </a:extLst>
          </p:cNvPr>
          <p:cNvSpPr txBox="1"/>
          <p:nvPr/>
        </p:nvSpPr>
        <p:spPr>
          <a:xfrm>
            <a:off x="5997145" y="731941"/>
            <a:ext cx="5815914" cy="830997"/>
          </a:xfrm>
          <a:prstGeom prst="rect">
            <a:avLst/>
          </a:prstGeom>
          <a:noFill/>
        </p:spPr>
        <p:txBody>
          <a:bodyPr wrap="square" rtlCol="0">
            <a:spAutoFit/>
          </a:bodyPr>
          <a:lstStyle/>
          <a:p>
            <a:r>
              <a:rPr lang="fr-FR" sz="2400" b="1" dirty="0">
                <a:solidFill>
                  <a:srgbClr val="FFFF00"/>
                </a:solidFill>
              </a:rPr>
              <a:t>Un endroit réputé pour la pratique du surf, du kitesurf et de la planche à voile.</a:t>
            </a:r>
          </a:p>
        </p:txBody>
      </p:sp>
    </p:spTree>
    <p:extLst>
      <p:ext uri="{BB962C8B-B14F-4D97-AF65-F5344CB8AC3E}">
        <p14:creationId xmlns:p14="http://schemas.microsoft.com/office/powerpoint/2010/main" val="2468120183"/>
      </p:ext>
    </p:extLst>
  </p:cSld>
  <p:clrMapOvr>
    <a:masterClrMapping/>
  </p:clrMapOvr>
  <mc:AlternateContent xmlns:mc="http://schemas.openxmlformats.org/markup-compatibility/2006">
    <mc:Choice xmlns:p14="http://schemas.microsoft.com/office/powerpoint/2010/main" Requires="p14">
      <p:transition spd="slow" p14:dur="5000" advClick="0" advTm="8000">
        <p14:ferris dir="l"/>
      </p:transition>
    </mc:Choice>
    <mc:Fallback>
      <p:transition spd="slow" advClick="0" advTm="8000">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accent2"/>
        </a:solidFill>
        <a:effectLst/>
      </p:bgPr>
    </p:bg>
    <p:spTree>
      <p:nvGrpSpPr>
        <p:cNvPr id="1" name=""/>
        <p:cNvGrpSpPr/>
        <p:nvPr/>
      </p:nvGrpSpPr>
      <p:grpSpPr>
        <a:xfrm>
          <a:off x="0" y="0"/>
          <a:ext cx="0" cy="0"/>
          <a:chOff x="0" y="0"/>
          <a:chExt cx="0" cy="0"/>
        </a:xfrm>
      </p:grpSpPr>
      <p:pic>
        <p:nvPicPr>
          <p:cNvPr id="9" name="Image 8" descr="Une image contenant plein air, ciel, eau, plage&#10;&#10;Description générée automatiquement">
            <a:extLst>
              <a:ext uri="{FF2B5EF4-FFF2-40B4-BE49-F238E27FC236}">
                <a16:creationId xmlns:a16="http://schemas.microsoft.com/office/drawing/2014/main" id="{336855AF-0729-1CE0-7A36-6E4AD4076C98}"/>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609600" y="381000"/>
            <a:ext cx="7620000" cy="6096000"/>
          </a:xfrm>
          <a:prstGeom prst="rect">
            <a:avLst/>
          </a:prstGeom>
          <a:ln w="25400">
            <a:solidFill>
              <a:schemeClr val="bg1"/>
            </a:solidFill>
          </a:ln>
        </p:spPr>
      </p:pic>
      <p:sp>
        <p:nvSpPr>
          <p:cNvPr id="10" name="ZoneTexte 9">
            <a:extLst>
              <a:ext uri="{FF2B5EF4-FFF2-40B4-BE49-F238E27FC236}">
                <a16:creationId xmlns:a16="http://schemas.microsoft.com/office/drawing/2014/main" id="{B41211DD-EFC7-A5B3-FB6F-ECDB07371378}"/>
              </a:ext>
            </a:extLst>
          </p:cNvPr>
          <p:cNvSpPr txBox="1"/>
          <p:nvPr/>
        </p:nvSpPr>
        <p:spPr>
          <a:xfrm>
            <a:off x="8445500" y="4144665"/>
            <a:ext cx="3505200" cy="461665"/>
          </a:xfrm>
          <a:prstGeom prst="rect">
            <a:avLst/>
          </a:prstGeom>
          <a:noFill/>
        </p:spPr>
        <p:txBody>
          <a:bodyPr wrap="square" rtlCol="0">
            <a:spAutoFit/>
          </a:bodyPr>
          <a:lstStyle/>
          <a:p>
            <a:r>
              <a:rPr lang="fr-FR" sz="2400" b="1" dirty="0">
                <a:solidFill>
                  <a:schemeClr val="bg1"/>
                </a:solidFill>
              </a:rPr>
              <a:t>Villers-sur-Mer </a:t>
            </a:r>
            <a:r>
              <a:rPr lang="fr-FR" sz="2400" b="1" dirty="0" err="1">
                <a:solidFill>
                  <a:schemeClr val="bg1"/>
                </a:solidFill>
              </a:rPr>
              <a:t>beach</a:t>
            </a:r>
            <a:r>
              <a:rPr lang="fr-FR" sz="2400" b="1" dirty="0">
                <a:solidFill>
                  <a:schemeClr val="bg1"/>
                </a:solidFill>
              </a:rPr>
              <a:t>.</a:t>
            </a:r>
          </a:p>
        </p:txBody>
      </p:sp>
    </p:spTree>
    <p:extLst>
      <p:ext uri="{BB962C8B-B14F-4D97-AF65-F5344CB8AC3E}">
        <p14:creationId xmlns:p14="http://schemas.microsoft.com/office/powerpoint/2010/main" val="4271535029"/>
      </p:ext>
    </p:extLst>
  </p:cSld>
  <p:clrMapOvr>
    <a:masterClrMapping/>
  </p:clrMapOvr>
  <mc:AlternateContent xmlns:mc="http://schemas.openxmlformats.org/markup-compatibility/2006">
    <mc:Choice xmlns:p14="http://schemas.microsoft.com/office/powerpoint/2010/main" Requires="p14">
      <p:transition spd="slow" p14:dur="5000" advClick="0" advTm="8000">
        <p14:ferris dir="l"/>
      </p:transition>
    </mc:Choice>
    <mc:Fallback>
      <p:transition spd="slow" advClick="0" advTm="8000">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pic>
        <p:nvPicPr>
          <p:cNvPr id="3" name="Image 2" descr="Une image contenant plein air, ciel, sol, plage&#10;&#10;Description générée automatiquement">
            <a:extLst>
              <a:ext uri="{FF2B5EF4-FFF2-40B4-BE49-F238E27FC236}">
                <a16:creationId xmlns:a16="http://schemas.microsoft.com/office/drawing/2014/main" id="{F36AFC63-B4C6-9647-DF1B-67137204248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838507" y="189000"/>
            <a:ext cx="4316403" cy="6480000"/>
          </a:xfrm>
          <a:prstGeom prst="rect">
            <a:avLst/>
          </a:prstGeom>
          <a:ln w="25400">
            <a:solidFill>
              <a:srgbClr val="FFFF00"/>
            </a:solidFill>
          </a:ln>
        </p:spPr>
      </p:pic>
      <p:sp>
        <p:nvSpPr>
          <p:cNvPr id="4" name="ZoneTexte 3">
            <a:extLst>
              <a:ext uri="{FF2B5EF4-FFF2-40B4-BE49-F238E27FC236}">
                <a16:creationId xmlns:a16="http://schemas.microsoft.com/office/drawing/2014/main" id="{2A343097-69FF-66F6-5C2E-9A07DC6BDAE8}"/>
              </a:ext>
            </a:extLst>
          </p:cNvPr>
          <p:cNvSpPr txBox="1"/>
          <p:nvPr/>
        </p:nvSpPr>
        <p:spPr>
          <a:xfrm>
            <a:off x="1090910" y="5838003"/>
            <a:ext cx="4064000" cy="830997"/>
          </a:xfrm>
          <a:prstGeom prst="rect">
            <a:avLst/>
          </a:prstGeom>
          <a:noFill/>
        </p:spPr>
        <p:txBody>
          <a:bodyPr wrap="square" rtlCol="0">
            <a:spAutoFit/>
          </a:bodyPr>
          <a:lstStyle/>
          <a:p>
            <a:endParaRPr lang="fr-FR" sz="2400" b="1" dirty="0">
              <a:solidFill>
                <a:srgbClr val="FFFF00"/>
              </a:solidFill>
            </a:endParaRPr>
          </a:p>
          <a:p>
            <a:r>
              <a:rPr lang="fr-FR" sz="2400" b="1" dirty="0">
                <a:solidFill>
                  <a:srgbClr val="FFFF00"/>
                </a:solidFill>
              </a:rPr>
              <a:t>Méridien de Greenwich.</a:t>
            </a:r>
          </a:p>
        </p:txBody>
      </p:sp>
      <p:pic>
        <p:nvPicPr>
          <p:cNvPr id="6" name="Image 5" descr="Une image contenant plein air, ciel, bâtiment, nuage&#10;&#10;Description générée automatiquement">
            <a:extLst>
              <a:ext uri="{FF2B5EF4-FFF2-40B4-BE49-F238E27FC236}">
                <a16:creationId xmlns:a16="http://schemas.microsoft.com/office/drawing/2014/main" id="{B6D07137-932A-512C-25F8-F1F1D274F0C6}"/>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712489" y="189000"/>
            <a:ext cx="4641004" cy="6480000"/>
          </a:xfrm>
          <a:prstGeom prst="rect">
            <a:avLst/>
          </a:prstGeom>
          <a:ln w="25400">
            <a:solidFill>
              <a:srgbClr val="FFFF00"/>
            </a:solidFill>
          </a:ln>
        </p:spPr>
      </p:pic>
      <p:sp>
        <p:nvSpPr>
          <p:cNvPr id="7" name="ZoneTexte 6">
            <a:extLst>
              <a:ext uri="{FF2B5EF4-FFF2-40B4-BE49-F238E27FC236}">
                <a16:creationId xmlns:a16="http://schemas.microsoft.com/office/drawing/2014/main" id="{0243DA2F-2CC4-AD85-E111-6FB4A62F4C21}"/>
              </a:ext>
            </a:extLst>
          </p:cNvPr>
          <p:cNvSpPr txBox="1"/>
          <p:nvPr/>
        </p:nvSpPr>
        <p:spPr>
          <a:xfrm>
            <a:off x="8026400" y="-180332"/>
            <a:ext cx="4508193" cy="738664"/>
          </a:xfrm>
          <a:prstGeom prst="rect">
            <a:avLst/>
          </a:prstGeom>
          <a:noFill/>
        </p:spPr>
        <p:txBody>
          <a:bodyPr wrap="square" rtlCol="0">
            <a:spAutoFit/>
          </a:bodyPr>
          <a:lstStyle/>
          <a:p>
            <a:endParaRPr lang="fr-FR" dirty="0">
              <a:solidFill>
                <a:srgbClr val="FFFF00"/>
              </a:solidFill>
            </a:endParaRPr>
          </a:p>
          <a:p>
            <a:r>
              <a:rPr lang="fr-FR" sz="2400" b="1" dirty="0">
                <a:solidFill>
                  <a:srgbClr val="FFFF00"/>
                </a:solidFill>
              </a:rPr>
              <a:t>L'hôtel de ville</a:t>
            </a:r>
            <a:r>
              <a:rPr lang="fr-FR" dirty="0">
                <a:solidFill>
                  <a:srgbClr val="FFFF00"/>
                </a:solidFill>
              </a:rPr>
              <a:t>.</a:t>
            </a:r>
          </a:p>
        </p:txBody>
      </p:sp>
    </p:spTree>
    <p:extLst>
      <p:ext uri="{BB962C8B-B14F-4D97-AF65-F5344CB8AC3E}">
        <p14:creationId xmlns:p14="http://schemas.microsoft.com/office/powerpoint/2010/main" val="3796565648"/>
      </p:ext>
    </p:extLst>
  </p:cSld>
  <p:clrMapOvr>
    <a:masterClrMapping/>
  </p:clrMapOvr>
  <mc:AlternateContent xmlns:mc="http://schemas.openxmlformats.org/markup-compatibility/2006">
    <mc:Choice xmlns:p14="http://schemas.microsoft.com/office/powerpoint/2010/main" Requires="p14">
      <p:transition spd="slow" p14:dur="5000" advClick="0" advTm="8000">
        <p14:ferris dir="l"/>
      </p:transition>
    </mc:Choice>
    <mc:Fallback>
      <p:transition spd="slow" advClick="0" advTm="8000">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tx2"/>
        </a:solidFill>
        <a:effectLst/>
      </p:bgPr>
    </p:bg>
    <p:spTree>
      <p:nvGrpSpPr>
        <p:cNvPr id="1" name=""/>
        <p:cNvGrpSpPr/>
        <p:nvPr/>
      </p:nvGrpSpPr>
      <p:grpSpPr>
        <a:xfrm>
          <a:off x="0" y="0"/>
          <a:ext cx="0" cy="0"/>
          <a:chOff x="0" y="0"/>
          <a:chExt cx="0" cy="0"/>
        </a:xfrm>
      </p:grpSpPr>
      <p:pic>
        <p:nvPicPr>
          <p:cNvPr id="3" name="Image 2" descr="Une image contenant fenêtre, bâtiment, plein air, façade&#10;&#10;Description générée automatiquement">
            <a:extLst>
              <a:ext uri="{FF2B5EF4-FFF2-40B4-BE49-F238E27FC236}">
                <a16:creationId xmlns:a16="http://schemas.microsoft.com/office/drawing/2014/main" id="{DD86ADB3-EFC1-42AF-D735-CA0DC191FA5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876300" y="189000"/>
            <a:ext cx="8640000" cy="6480000"/>
          </a:xfrm>
          <a:prstGeom prst="rect">
            <a:avLst/>
          </a:prstGeom>
          <a:ln w="25400">
            <a:solidFill>
              <a:srgbClr val="FFFF00"/>
            </a:solidFill>
          </a:ln>
        </p:spPr>
      </p:pic>
      <p:sp>
        <p:nvSpPr>
          <p:cNvPr id="4" name="ZoneTexte 3">
            <a:extLst>
              <a:ext uri="{FF2B5EF4-FFF2-40B4-BE49-F238E27FC236}">
                <a16:creationId xmlns:a16="http://schemas.microsoft.com/office/drawing/2014/main" id="{F3B4F9E7-8068-E16E-0FD4-4FD61EDB9721}"/>
              </a:ext>
            </a:extLst>
          </p:cNvPr>
          <p:cNvSpPr txBox="1"/>
          <p:nvPr/>
        </p:nvSpPr>
        <p:spPr>
          <a:xfrm>
            <a:off x="9613900" y="3429000"/>
            <a:ext cx="2413000" cy="2308324"/>
          </a:xfrm>
          <a:prstGeom prst="rect">
            <a:avLst/>
          </a:prstGeom>
          <a:noFill/>
        </p:spPr>
        <p:txBody>
          <a:bodyPr wrap="square" rtlCol="0">
            <a:spAutoFit/>
          </a:bodyPr>
          <a:lstStyle/>
          <a:p>
            <a:r>
              <a:rPr lang="fr-FR" sz="2400" b="1" dirty="0">
                <a:solidFill>
                  <a:srgbClr val="FFFF00"/>
                </a:solidFill>
              </a:rPr>
              <a:t>Vestige d'un établissement municipal de bains chauds, rue </a:t>
            </a:r>
            <a:r>
              <a:rPr lang="fr-FR" sz="2400" b="1" dirty="0" err="1">
                <a:solidFill>
                  <a:srgbClr val="FFFF00"/>
                </a:solidFill>
              </a:rPr>
              <a:t>Michel-d'Ornano</a:t>
            </a:r>
            <a:r>
              <a:rPr lang="fr-FR" sz="2400" b="1" dirty="0">
                <a:solidFill>
                  <a:srgbClr val="FFFF00"/>
                </a:solidFill>
              </a:rPr>
              <a:t>.</a:t>
            </a:r>
          </a:p>
        </p:txBody>
      </p:sp>
    </p:spTree>
    <p:extLst>
      <p:ext uri="{BB962C8B-B14F-4D97-AF65-F5344CB8AC3E}">
        <p14:creationId xmlns:p14="http://schemas.microsoft.com/office/powerpoint/2010/main" val="1433777621"/>
      </p:ext>
    </p:extLst>
  </p:cSld>
  <p:clrMapOvr>
    <a:masterClrMapping/>
  </p:clrMapOvr>
  <mc:AlternateContent xmlns:mc="http://schemas.openxmlformats.org/markup-compatibility/2006">
    <mc:Choice xmlns:p14="http://schemas.microsoft.com/office/powerpoint/2010/main" Requires="p14">
      <p:transition spd="slow" p14:dur="5000" advClick="0" advTm="8000">
        <p14:ferris dir="l"/>
      </p:transition>
    </mc:Choice>
    <mc:Fallback>
      <p:transition spd="slow" advClick="0" advTm="8000">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bg>
      <p:bgPr>
        <a:solidFill>
          <a:srgbClr val="C00000"/>
        </a:solidFill>
        <a:effectLst/>
      </p:bgPr>
    </p:bg>
    <p:spTree>
      <p:nvGrpSpPr>
        <p:cNvPr id="1" name=""/>
        <p:cNvGrpSpPr/>
        <p:nvPr/>
      </p:nvGrpSpPr>
      <p:grpSpPr>
        <a:xfrm>
          <a:off x="0" y="0"/>
          <a:ext cx="0" cy="0"/>
          <a:chOff x="0" y="0"/>
          <a:chExt cx="0" cy="0"/>
        </a:xfrm>
      </p:grpSpPr>
      <p:pic>
        <p:nvPicPr>
          <p:cNvPr id="3" name="Image 2" descr="Une image contenant plein air, ciel, nuage, sculpture&#10;&#10;Description générée automatiquement">
            <a:extLst>
              <a:ext uri="{FF2B5EF4-FFF2-40B4-BE49-F238E27FC236}">
                <a16:creationId xmlns:a16="http://schemas.microsoft.com/office/drawing/2014/main" id="{67CA2F8C-12B2-9ADC-1736-8CE6326386F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16865" y="189000"/>
            <a:ext cx="4492209" cy="6480000"/>
          </a:xfrm>
          <a:prstGeom prst="rect">
            <a:avLst/>
          </a:prstGeom>
          <a:ln w="25400">
            <a:solidFill>
              <a:srgbClr val="FFFF00"/>
            </a:solidFill>
          </a:ln>
        </p:spPr>
      </p:pic>
      <p:sp>
        <p:nvSpPr>
          <p:cNvPr id="4" name="ZoneTexte 3">
            <a:extLst>
              <a:ext uri="{FF2B5EF4-FFF2-40B4-BE49-F238E27FC236}">
                <a16:creationId xmlns:a16="http://schemas.microsoft.com/office/drawing/2014/main" id="{DAE2BC01-D61E-0BB4-CE13-EE05921426AF}"/>
              </a:ext>
            </a:extLst>
          </p:cNvPr>
          <p:cNvSpPr txBox="1"/>
          <p:nvPr/>
        </p:nvSpPr>
        <p:spPr>
          <a:xfrm>
            <a:off x="839248" y="5838003"/>
            <a:ext cx="4069826" cy="830997"/>
          </a:xfrm>
          <a:prstGeom prst="rect">
            <a:avLst/>
          </a:prstGeom>
          <a:noFill/>
        </p:spPr>
        <p:txBody>
          <a:bodyPr wrap="square" rtlCol="0">
            <a:spAutoFit/>
          </a:bodyPr>
          <a:lstStyle/>
          <a:p>
            <a:endParaRPr lang="fr-FR" sz="2400" b="1" dirty="0">
              <a:solidFill>
                <a:srgbClr val="FFFF00"/>
              </a:solidFill>
            </a:endParaRPr>
          </a:p>
          <a:p>
            <a:r>
              <a:rPr lang="fr-FR" sz="2400" b="1" dirty="0">
                <a:solidFill>
                  <a:srgbClr val="FFFF00"/>
                </a:solidFill>
              </a:rPr>
              <a:t>Le monument aux morts.</a:t>
            </a:r>
          </a:p>
        </p:txBody>
      </p:sp>
    </p:spTree>
    <p:extLst>
      <p:ext uri="{BB962C8B-B14F-4D97-AF65-F5344CB8AC3E}">
        <p14:creationId xmlns:p14="http://schemas.microsoft.com/office/powerpoint/2010/main" val="2588498361"/>
      </p:ext>
    </p:extLst>
  </p:cSld>
  <p:clrMapOvr>
    <a:masterClrMapping/>
  </p:clrMapOvr>
  <mc:AlternateContent xmlns:mc="http://schemas.openxmlformats.org/markup-compatibility/2006">
    <mc:Choice xmlns:p14="http://schemas.microsoft.com/office/powerpoint/2010/main" Requires="p14">
      <p:transition spd="slow" p14:dur="5000" advClick="0" advTm="8000">
        <p14:ferris dir="l"/>
      </p:transition>
    </mc:Choice>
    <mc:Fallback>
      <p:transition spd="slow" advClick="0" advTm="8000">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bg>
      <p:bgPr>
        <a:solidFill>
          <a:srgbClr val="FF0000"/>
        </a:solidFill>
        <a:effectLst/>
      </p:bgPr>
    </p:bg>
    <p:spTree>
      <p:nvGrpSpPr>
        <p:cNvPr id="1" name=""/>
        <p:cNvGrpSpPr/>
        <p:nvPr/>
      </p:nvGrpSpPr>
      <p:grpSpPr>
        <a:xfrm>
          <a:off x="0" y="0"/>
          <a:ext cx="0" cy="0"/>
          <a:chOff x="0" y="0"/>
          <a:chExt cx="0" cy="0"/>
        </a:xfrm>
      </p:grpSpPr>
      <p:pic>
        <p:nvPicPr>
          <p:cNvPr id="3" name="Image 2" descr="Une image contenant scène, plein air, ciel, bâtiment&#10;&#10;Description générée automatiquement">
            <a:extLst>
              <a:ext uri="{FF2B5EF4-FFF2-40B4-BE49-F238E27FC236}">
                <a16:creationId xmlns:a16="http://schemas.microsoft.com/office/drawing/2014/main" id="{057C86FB-E25C-F5E0-A974-43A2A43BD403}"/>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3911600" y="279000"/>
            <a:ext cx="7875000" cy="6300000"/>
          </a:xfrm>
          <a:prstGeom prst="rect">
            <a:avLst/>
          </a:prstGeom>
          <a:ln w="25400">
            <a:solidFill>
              <a:srgbClr val="FFFF00"/>
            </a:solidFill>
          </a:ln>
        </p:spPr>
      </p:pic>
      <p:sp>
        <p:nvSpPr>
          <p:cNvPr id="4" name="ZoneTexte 3">
            <a:extLst>
              <a:ext uri="{FF2B5EF4-FFF2-40B4-BE49-F238E27FC236}">
                <a16:creationId xmlns:a16="http://schemas.microsoft.com/office/drawing/2014/main" id="{2820CA84-DE85-7D28-A130-E81171ACC022}"/>
              </a:ext>
            </a:extLst>
          </p:cNvPr>
          <p:cNvSpPr txBox="1"/>
          <p:nvPr/>
        </p:nvSpPr>
        <p:spPr>
          <a:xfrm>
            <a:off x="1447800" y="3962400"/>
            <a:ext cx="3492500" cy="1107996"/>
          </a:xfrm>
          <a:prstGeom prst="rect">
            <a:avLst/>
          </a:prstGeom>
          <a:noFill/>
        </p:spPr>
        <p:txBody>
          <a:bodyPr wrap="square" rtlCol="0">
            <a:spAutoFit/>
          </a:bodyPr>
          <a:lstStyle/>
          <a:p>
            <a:endParaRPr lang="fr-FR" dirty="0">
              <a:solidFill>
                <a:srgbClr val="FFFF00"/>
              </a:solidFill>
            </a:endParaRPr>
          </a:p>
          <a:p>
            <a:r>
              <a:rPr lang="fr-FR" sz="2400" b="1" dirty="0">
                <a:solidFill>
                  <a:srgbClr val="FFFF00"/>
                </a:solidFill>
              </a:rPr>
              <a:t>La rue </a:t>
            </a:r>
            <a:r>
              <a:rPr lang="fr-FR" sz="2400" b="1" dirty="0" err="1">
                <a:solidFill>
                  <a:srgbClr val="FFFF00"/>
                </a:solidFill>
              </a:rPr>
              <a:t>Michel-d'Ornano</a:t>
            </a:r>
            <a:r>
              <a:rPr lang="fr-FR" sz="2400" b="1" dirty="0">
                <a:solidFill>
                  <a:srgbClr val="FFFF00"/>
                </a:solidFill>
              </a:rPr>
              <a:t>.</a:t>
            </a:r>
          </a:p>
        </p:txBody>
      </p:sp>
    </p:spTree>
    <p:extLst>
      <p:ext uri="{BB962C8B-B14F-4D97-AF65-F5344CB8AC3E}">
        <p14:creationId xmlns:p14="http://schemas.microsoft.com/office/powerpoint/2010/main" val="4034627686"/>
      </p:ext>
    </p:extLst>
  </p:cSld>
  <p:clrMapOvr>
    <a:masterClrMapping/>
  </p:clrMapOvr>
  <mc:AlternateContent xmlns:mc="http://schemas.openxmlformats.org/markup-compatibility/2006">
    <mc:Choice xmlns:p14="http://schemas.microsoft.com/office/powerpoint/2010/main" Requires="p14">
      <p:transition spd="slow" p14:dur="5000" advClick="0" advTm="8000">
        <p14:ferris dir="l"/>
      </p:transition>
    </mc:Choice>
    <mc:Fallback>
      <p:transition spd="slow" advClick="0" advTm="8000">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bg>
      <p:bgPr>
        <a:solidFill>
          <a:srgbClr val="FFC000"/>
        </a:solidFill>
        <a:effectLst/>
      </p:bgPr>
    </p:bg>
    <p:spTree>
      <p:nvGrpSpPr>
        <p:cNvPr id="1" name=""/>
        <p:cNvGrpSpPr/>
        <p:nvPr/>
      </p:nvGrpSpPr>
      <p:grpSpPr>
        <a:xfrm>
          <a:off x="0" y="0"/>
          <a:ext cx="0" cy="0"/>
          <a:chOff x="0" y="0"/>
          <a:chExt cx="0" cy="0"/>
        </a:xfrm>
      </p:grpSpPr>
      <p:pic>
        <p:nvPicPr>
          <p:cNvPr id="3" name="Image 2" descr="Une image contenant plein air, ciel, jardin, herbe&#10;&#10;Description générée automatiquement">
            <a:extLst>
              <a:ext uri="{FF2B5EF4-FFF2-40B4-BE49-F238E27FC236}">
                <a16:creationId xmlns:a16="http://schemas.microsoft.com/office/drawing/2014/main" id="{CCC6F144-CB60-8C25-E1FE-09B9CDD438C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774700" y="279000"/>
            <a:ext cx="8400000" cy="6300000"/>
          </a:xfrm>
          <a:prstGeom prst="rect">
            <a:avLst/>
          </a:prstGeom>
          <a:ln w="25400">
            <a:solidFill>
              <a:schemeClr val="tx1"/>
            </a:solidFill>
          </a:ln>
        </p:spPr>
      </p:pic>
      <p:sp>
        <p:nvSpPr>
          <p:cNvPr id="4" name="ZoneTexte 3">
            <a:extLst>
              <a:ext uri="{FF2B5EF4-FFF2-40B4-BE49-F238E27FC236}">
                <a16:creationId xmlns:a16="http://schemas.microsoft.com/office/drawing/2014/main" id="{9CC4BE76-3BC8-970F-9BA5-083814A8FA0E}"/>
              </a:ext>
            </a:extLst>
          </p:cNvPr>
          <p:cNvSpPr txBox="1"/>
          <p:nvPr/>
        </p:nvSpPr>
        <p:spPr>
          <a:xfrm>
            <a:off x="9347200" y="4089400"/>
            <a:ext cx="2692400" cy="461665"/>
          </a:xfrm>
          <a:prstGeom prst="rect">
            <a:avLst/>
          </a:prstGeom>
          <a:noFill/>
        </p:spPr>
        <p:txBody>
          <a:bodyPr wrap="square" rtlCol="0">
            <a:spAutoFit/>
          </a:bodyPr>
          <a:lstStyle/>
          <a:p>
            <a:r>
              <a:rPr lang="fr-FR" sz="2400" b="1"/>
              <a:t>Les dinosaures.</a:t>
            </a:r>
            <a:endParaRPr lang="fr-FR" sz="2400" b="1" dirty="0"/>
          </a:p>
        </p:txBody>
      </p:sp>
    </p:spTree>
    <p:extLst>
      <p:ext uri="{BB962C8B-B14F-4D97-AF65-F5344CB8AC3E}">
        <p14:creationId xmlns:p14="http://schemas.microsoft.com/office/powerpoint/2010/main" val="1809527551"/>
      </p:ext>
    </p:extLst>
  </p:cSld>
  <p:clrMapOvr>
    <a:masterClrMapping/>
  </p:clrMapOvr>
  <mc:AlternateContent xmlns:mc="http://schemas.openxmlformats.org/markup-compatibility/2006">
    <mc:Choice xmlns:p14="http://schemas.microsoft.com/office/powerpoint/2010/main" Requires="p14">
      <p:transition spd="slow" p14:dur="5000" advClick="0" advTm="8000">
        <p14:ferris dir="l"/>
      </p:transition>
    </mc:Choice>
    <mc:Fallback>
      <p:transition spd="slow" advClick="0" advTm="8000">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bg>
      <p:bgPr>
        <a:solidFill>
          <a:srgbClr val="FFFF00"/>
        </a:solidFill>
        <a:effectLst/>
      </p:bgPr>
    </p:bg>
    <p:spTree>
      <p:nvGrpSpPr>
        <p:cNvPr id="1" name=""/>
        <p:cNvGrpSpPr/>
        <p:nvPr/>
      </p:nvGrpSpPr>
      <p:grpSpPr>
        <a:xfrm>
          <a:off x="0" y="0"/>
          <a:ext cx="0" cy="0"/>
          <a:chOff x="0" y="0"/>
          <a:chExt cx="0" cy="0"/>
        </a:xfrm>
      </p:grpSpPr>
      <p:pic>
        <p:nvPicPr>
          <p:cNvPr id="3" name="Image 2" descr="Une image contenant ciel, plein air, bâtiment, texte&#10;&#10;Description générée automatiquement">
            <a:extLst>
              <a:ext uri="{FF2B5EF4-FFF2-40B4-BE49-F238E27FC236}">
                <a16:creationId xmlns:a16="http://schemas.microsoft.com/office/drawing/2014/main" id="{5A7B926A-C2F2-0CA5-E230-2353B13DD864}"/>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3784600" y="279000"/>
            <a:ext cx="7875000" cy="6300000"/>
          </a:xfrm>
          <a:prstGeom prst="rect">
            <a:avLst/>
          </a:prstGeom>
          <a:ln w="25400">
            <a:solidFill>
              <a:srgbClr val="7030A0"/>
            </a:solidFill>
          </a:ln>
        </p:spPr>
      </p:pic>
      <p:sp>
        <p:nvSpPr>
          <p:cNvPr id="4" name="ZoneTexte 3">
            <a:extLst>
              <a:ext uri="{FF2B5EF4-FFF2-40B4-BE49-F238E27FC236}">
                <a16:creationId xmlns:a16="http://schemas.microsoft.com/office/drawing/2014/main" id="{342B1EA5-5BCB-8981-02BD-6280811ED2B4}"/>
              </a:ext>
            </a:extLst>
          </p:cNvPr>
          <p:cNvSpPr txBox="1"/>
          <p:nvPr/>
        </p:nvSpPr>
        <p:spPr>
          <a:xfrm>
            <a:off x="1676400" y="3898900"/>
            <a:ext cx="3784600" cy="830997"/>
          </a:xfrm>
          <a:prstGeom prst="rect">
            <a:avLst/>
          </a:prstGeom>
          <a:noFill/>
        </p:spPr>
        <p:txBody>
          <a:bodyPr wrap="square" rtlCol="0">
            <a:spAutoFit/>
          </a:bodyPr>
          <a:lstStyle/>
          <a:p>
            <a:endParaRPr lang="fr-FR" sz="2400" b="1" dirty="0"/>
          </a:p>
          <a:p>
            <a:r>
              <a:rPr lang="fr-FR" sz="2400" b="1" dirty="0"/>
              <a:t>Le casino.</a:t>
            </a:r>
          </a:p>
        </p:txBody>
      </p:sp>
    </p:spTree>
    <p:extLst>
      <p:ext uri="{BB962C8B-B14F-4D97-AF65-F5344CB8AC3E}">
        <p14:creationId xmlns:p14="http://schemas.microsoft.com/office/powerpoint/2010/main" val="1184854721"/>
      </p:ext>
    </p:extLst>
  </p:cSld>
  <p:clrMapOvr>
    <a:masterClrMapping/>
  </p:clrMapOvr>
  <mc:AlternateContent xmlns:mc="http://schemas.openxmlformats.org/markup-compatibility/2006">
    <mc:Choice xmlns:p14="http://schemas.microsoft.com/office/powerpoint/2010/main" Requires="p14">
      <p:transition spd="slow" p14:dur="5000" advClick="0" advTm="8000">
        <p14:ferris dir="l"/>
      </p:transition>
    </mc:Choice>
    <mc:Fallback>
      <p:transition spd="slow" advClick="0" advTm="8000">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bg>
      <p:bgPr>
        <a:solidFill>
          <a:srgbClr val="92D050"/>
        </a:solidFill>
        <a:effectLst/>
      </p:bgPr>
    </p:bg>
    <p:spTree>
      <p:nvGrpSpPr>
        <p:cNvPr id="1" name=""/>
        <p:cNvGrpSpPr/>
        <p:nvPr/>
      </p:nvGrpSpPr>
      <p:grpSpPr>
        <a:xfrm>
          <a:off x="0" y="0"/>
          <a:ext cx="0" cy="0"/>
          <a:chOff x="0" y="0"/>
          <a:chExt cx="0" cy="0"/>
        </a:xfrm>
      </p:grpSpPr>
      <p:pic>
        <p:nvPicPr>
          <p:cNvPr id="3" name="Image 2" descr="Une image contenant plein air, bâtiment, ciel, lieu de culte&#10;&#10;Description générée automatiquement">
            <a:extLst>
              <a:ext uri="{FF2B5EF4-FFF2-40B4-BE49-F238E27FC236}">
                <a16:creationId xmlns:a16="http://schemas.microsoft.com/office/drawing/2014/main" id="{5C9113AA-58FF-11A6-570E-A16148CAC22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723900" y="279000"/>
            <a:ext cx="8400000" cy="6300000"/>
          </a:xfrm>
          <a:prstGeom prst="rect">
            <a:avLst/>
          </a:prstGeom>
          <a:ln w="31750">
            <a:solidFill>
              <a:schemeClr val="accent2"/>
            </a:solidFill>
          </a:ln>
        </p:spPr>
      </p:pic>
      <p:sp>
        <p:nvSpPr>
          <p:cNvPr id="4" name="ZoneTexte 3">
            <a:extLst>
              <a:ext uri="{FF2B5EF4-FFF2-40B4-BE49-F238E27FC236}">
                <a16:creationId xmlns:a16="http://schemas.microsoft.com/office/drawing/2014/main" id="{C622035A-964C-3F0D-B741-F0805111AF2D}"/>
              </a:ext>
            </a:extLst>
          </p:cNvPr>
          <p:cNvSpPr txBox="1"/>
          <p:nvPr/>
        </p:nvSpPr>
        <p:spPr>
          <a:xfrm>
            <a:off x="9245600" y="3860800"/>
            <a:ext cx="2628900" cy="1107996"/>
          </a:xfrm>
          <a:prstGeom prst="rect">
            <a:avLst/>
          </a:prstGeom>
          <a:noFill/>
        </p:spPr>
        <p:txBody>
          <a:bodyPr wrap="square" rtlCol="0">
            <a:spAutoFit/>
          </a:bodyPr>
          <a:lstStyle/>
          <a:p>
            <a:endParaRPr lang="fr-FR" dirty="0"/>
          </a:p>
          <a:p>
            <a:r>
              <a:rPr lang="fr-FR" sz="2400" b="1" dirty="0"/>
              <a:t>L'église Saint-Martin.</a:t>
            </a:r>
          </a:p>
        </p:txBody>
      </p:sp>
    </p:spTree>
    <p:extLst>
      <p:ext uri="{BB962C8B-B14F-4D97-AF65-F5344CB8AC3E}">
        <p14:creationId xmlns:p14="http://schemas.microsoft.com/office/powerpoint/2010/main" val="4205839277"/>
      </p:ext>
    </p:extLst>
  </p:cSld>
  <p:clrMapOvr>
    <a:masterClrMapping/>
  </p:clrMapOvr>
  <mc:AlternateContent xmlns:mc="http://schemas.openxmlformats.org/markup-compatibility/2006">
    <mc:Choice xmlns:p14="http://schemas.microsoft.com/office/powerpoint/2010/main" Requires="p14">
      <p:transition spd="slow" p14:dur="5000" advClick="0" advTm="8000">
        <p14:ferris dir="l"/>
      </p:transition>
    </mc:Choice>
    <mc:Fallback>
      <p:transition spd="slow" advClick="0" advTm="8000">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bg>
      <p:bgPr>
        <a:solidFill>
          <a:srgbClr val="7030A0"/>
        </a:solidFill>
        <a:effectLst/>
      </p:bgPr>
    </p:bg>
    <p:spTree>
      <p:nvGrpSpPr>
        <p:cNvPr id="1" name=""/>
        <p:cNvGrpSpPr/>
        <p:nvPr/>
      </p:nvGrpSpPr>
      <p:grpSpPr>
        <a:xfrm>
          <a:off x="0" y="0"/>
          <a:ext cx="0" cy="0"/>
          <a:chOff x="0" y="0"/>
          <a:chExt cx="0" cy="0"/>
        </a:xfrm>
      </p:grpSpPr>
      <p:pic>
        <p:nvPicPr>
          <p:cNvPr id="3" name="Image 2" descr="Une image contenant musique, personne, habits, instrument de musique&#10;&#10;Description générée automatiquement">
            <a:extLst>
              <a:ext uri="{FF2B5EF4-FFF2-40B4-BE49-F238E27FC236}">
                <a16:creationId xmlns:a16="http://schemas.microsoft.com/office/drawing/2014/main" id="{88CF978D-73F7-44A5-F13C-E91B964F48A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113280" y="771465"/>
            <a:ext cx="7560000" cy="5038069"/>
          </a:xfrm>
          <a:prstGeom prst="rect">
            <a:avLst/>
          </a:prstGeom>
          <a:ln w="31750">
            <a:solidFill>
              <a:srgbClr val="FFFF00"/>
            </a:solidFill>
          </a:ln>
        </p:spPr>
      </p:pic>
      <p:sp>
        <p:nvSpPr>
          <p:cNvPr id="4" name="ZoneTexte 3">
            <a:extLst>
              <a:ext uri="{FF2B5EF4-FFF2-40B4-BE49-F238E27FC236}">
                <a16:creationId xmlns:a16="http://schemas.microsoft.com/office/drawing/2014/main" id="{74DD6F93-6137-BE5E-A4EE-140AC666D4AE}"/>
              </a:ext>
            </a:extLst>
          </p:cNvPr>
          <p:cNvSpPr txBox="1"/>
          <p:nvPr/>
        </p:nvSpPr>
        <p:spPr>
          <a:xfrm>
            <a:off x="1498600" y="309800"/>
            <a:ext cx="11455400" cy="461665"/>
          </a:xfrm>
          <a:prstGeom prst="rect">
            <a:avLst/>
          </a:prstGeom>
          <a:noFill/>
        </p:spPr>
        <p:txBody>
          <a:bodyPr wrap="square" rtlCol="0">
            <a:spAutoFit/>
          </a:bodyPr>
          <a:lstStyle/>
          <a:p>
            <a:r>
              <a:rPr lang="fr-FR" sz="2400" b="1" dirty="0">
                <a:solidFill>
                  <a:srgbClr val="FFFF00"/>
                </a:solidFill>
              </a:rPr>
              <a:t>Lorient Vous A présenté Les Planches De La Plage De Deauville</a:t>
            </a:r>
          </a:p>
        </p:txBody>
      </p:sp>
      <p:sp>
        <p:nvSpPr>
          <p:cNvPr id="5" name="ZoneTexte 4">
            <a:extLst>
              <a:ext uri="{FF2B5EF4-FFF2-40B4-BE49-F238E27FC236}">
                <a16:creationId xmlns:a16="http://schemas.microsoft.com/office/drawing/2014/main" id="{E5E0F8D1-07E0-EF5D-E593-CE4328F7BBA7}"/>
              </a:ext>
            </a:extLst>
          </p:cNvPr>
          <p:cNvSpPr txBox="1"/>
          <p:nvPr/>
        </p:nvSpPr>
        <p:spPr>
          <a:xfrm>
            <a:off x="2336800" y="6183301"/>
            <a:ext cx="4889500" cy="461665"/>
          </a:xfrm>
          <a:prstGeom prst="rect">
            <a:avLst/>
          </a:prstGeom>
          <a:noFill/>
        </p:spPr>
        <p:txBody>
          <a:bodyPr wrap="square" rtlCol="0">
            <a:spAutoFit/>
          </a:bodyPr>
          <a:lstStyle/>
          <a:p>
            <a:r>
              <a:rPr lang="fr-FR" sz="2400" b="1" dirty="0">
                <a:solidFill>
                  <a:srgbClr val="FFFF00"/>
                </a:solidFill>
              </a:rPr>
              <a:t>Les Images Et Le Son Du net</a:t>
            </a:r>
          </a:p>
        </p:txBody>
      </p:sp>
      <p:sp>
        <p:nvSpPr>
          <p:cNvPr id="6" name="ZoneTexte 5">
            <a:extLst>
              <a:ext uri="{FF2B5EF4-FFF2-40B4-BE49-F238E27FC236}">
                <a16:creationId xmlns:a16="http://schemas.microsoft.com/office/drawing/2014/main" id="{D0D7F6E6-BB3B-3269-4759-A4AB273603FA}"/>
              </a:ext>
            </a:extLst>
          </p:cNvPr>
          <p:cNvSpPr txBox="1"/>
          <p:nvPr/>
        </p:nvSpPr>
        <p:spPr>
          <a:xfrm>
            <a:off x="8445500" y="6086535"/>
            <a:ext cx="2819400" cy="461665"/>
          </a:xfrm>
          <a:prstGeom prst="rect">
            <a:avLst/>
          </a:prstGeom>
          <a:noFill/>
        </p:spPr>
        <p:txBody>
          <a:bodyPr wrap="square" rtlCol="0">
            <a:spAutoFit/>
          </a:bodyPr>
          <a:lstStyle/>
          <a:p>
            <a:r>
              <a:rPr lang="fr-FR" sz="2400" b="1" dirty="0">
                <a:solidFill>
                  <a:srgbClr val="FFFF00"/>
                </a:solidFill>
              </a:rPr>
              <a:t>Daniel</a:t>
            </a:r>
          </a:p>
        </p:txBody>
      </p:sp>
      <p:sp>
        <p:nvSpPr>
          <p:cNvPr id="7" name="ZoneTexte 6">
            <a:extLst>
              <a:ext uri="{FF2B5EF4-FFF2-40B4-BE49-F238E27FC236}">
                <a16:creationId xmlns:a16="http://schemas.microsoft.com/office/drawing/2014/main" id="{CABA9FAB-5C84-FDF6-E103-53221BDB5F17}"/>
              </a:ext>
            </a:extLst>
          </p:cNvPr>
          <p:cNvSpPr txBox="1"/>
          <p:nvPr/>
        </p:nvSpPr>
        <p:spPr>
          <a:xfrm>
            <a:off x="3436620" y="5787369"/>
            <a:ext cx="6629400" cy="461665"/>
          </a:xfrm>
          <a:prstGeom prst="rect">
            <a:avLst/>
          </a:prstGeom>
          <a:noFill/>
        </p:spPr>
        <p:txBody>
          <a:bodyPr wrap="square" rtlCol="0">
            <a:spAutoFit/>
          </a:bodyPr>
          <a:lstStyle/>
          <a:p>
            <a:r>
              <a:rPr lang="fr-FR" sz="2400" b="1" dirty="0">
                <a:solidFill>
                  <a:srgbClr val="FFFF00"/>
                </a:solidFill>
              </a:rPr>
              <a:t>Festival des Nouveaux Talents 2014.</a:t>
            </a:r>
          </a:p>
        </p:txBody>
      </p:sp>
    </p:spTree>
    <p:extLst>
      <p:ext uri="{BB962C8B-B14F-4D97-AF65-F5344CB8AC3E}">
        <p14:creationId xmlns:p14="http://schemas.microsoft.com/office/powerpoint/2010/main" val="3099967250"/>
      </p:ext>
    </p:extLst>
  </p:cSld>
  <p:clrMapOvr>
    <a:masterClrMapping/>
  </p:clrMapOvr>
  <mc:AlternateContent xmlns:mc="http://schemas.openxmlformats.org/markup-compatibility/2006">
    <mc:Choice xmlns:p14="http://schemas.microsoft.com/office/powerpoint/2010/main" Requires="p14">
      <p:transition spd="slow" p14:dur="5000" advClick="0" advTm="8000">
        <p14:ferris dir="l"/>
      </p:transition>
    </mc:Choice>
    <mc:Fallback>
      <p:transition spd="slow" advClick="0" advTm="8000">
        <p:fade/>
      </p:transition>
    </mc:Fallback>
  </mc:AlternateContent>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102</TotalTime>
  <Words>390</Words>
  <Application>Microsoft Office PowerPoint</Application>
  <PresentationFormat>Grand écran</PresentationFormat>
  <Paragraphs>54</Paragraphs>
  <Slides>32</Slides>
  <Notes>0</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32</vt:i4>
      </vt:variant>
    </vt:vector>
  </HeadingPairs>
  <TitlesOfParts>
    <vt:vector size="37" baseType="lpstr">
      <vt:lpstr>Algerian</vt:lpstr>
      <vt:lpstr>Aptos</vt:lpstr>
      <vt:lpstr>Aptos Display</vt:lpstr>
      <vt:lpstr>Arial</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Daniel Moulac</dc:creator>
  <cp:lastModifiedBy>Daniel Moulac</cp:lastModifiedBy>
  <cp:revision>4</cp:revision>
  <dcterms:created xsi:type="dcterms:W3CDTF">2024-03-14T04:58:10Z</dcterms:created>
  <dcterms:modified xsi:type="dcterms:W3CDTF">2024-03-14T06:51:41Z</dcterms:modified>
</cp:coreProperties>
</file>