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7" r:id="rId2"/>
    <p:sldId id="326" r:id="rId3"/>
    <p:sldId id="32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pbk1AXj55cYn2wvjUZFlQ==" hashData="h6IR9MNK+0DNOSqHC0J5BZ11+p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F4F"/>
    <a:srgbClr val="F69200"/>
    <a:srgbClr val="FF8D3F"/>
    <a:srgbClr val="25FFFF"/>
    <a:srgbClr val="FF69D8"/>
    <a:srgbClr val="683400"/>
    <a:srgbClr val="644C00"/>
    <a:srgbClr val="F27E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722" autoAdjust="0"/>
    <p:restoredTop sz="94660"/>
  </p:normalViewPr>
  <p:slideViewPr>
    <p:cSldViewPr>
      <p:cViewPr>
        <p:scale>
          <a:sx n="90" d="100"/>
          <a:sy n="90" d="100"/>
        </p:scale>
        <p:origin x="-1018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9842AB4-8249-41F9-A9A8-2CAA1D836DD9}" type="datetimeFigureOut">
              <a:rPr lang="fr-FR"/>
              <a:pPr>
                <a:defRPr/>
              </a:pPr>
              <a:t>18/03/2024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5B70449-991F-4B80-A3B8-EE0A36A693C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0043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094C1A9-6E33-4DDE-B728-071B9CC4DB8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76AA2F8-1531-445B-993F-22B698896B1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513D0D8-664B-4277-92E2-31B3136F8073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15B8A4-3045-46AA-8BF3-FBD5C489528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78308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6C8128-7BA1-4193-BABA-4DF3920496C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0262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0EC6B5-78A0-4379-A255-4F63389F71F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18371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F3D297-6EB7-4B27-893E-15AF89CB9AB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46190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75F8AD-CB26-4EB4-B785-BA8C253F2F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55296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B305C1-5FD0-40FD-B52F-1F8C46BBE2E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39097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E650A2-3EBE-46BA-A334-9F3EE8A99EA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66519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B6E365-E176-474A-BAA1-673BB7130A3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83992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1F6AAA-DEB0-4D2E-9284-28F0BEBB86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57347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8C4426-AAE1-41DB-AB3D-2CE7FA7B79C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69936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5D4CEE-B1CE-4A7D-B014-F29F719B30F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56442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1000">
              <a:schemeClr val="accent4">
                <a:lumMod val="10000"/>
              </a:schemeClr>
            </a:gs>
            <a:gs pos="76000">
              <a:schemeClr val="tx1"/>
            </a:gs>
            <a:gs pos="84584">
              <a:schemeClr val="bg2">
                <a:lumMod val="60000"/>
                <a:lumOff val="40000"/>
              </a:schemeClr>
            </a:gs>
            <a:gs pos="67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87D305A-FAE8-42A7-8B87-3E090C9FAA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png"/><Relationship Id="rId18" Type="http://schemas.openxmlformats.org/officeDocument/2006/relationships/image" Target="../media/image11.jpeg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gif"/><Relationship Id="rId2" Type="http://schemas.openxmlformats.org/officeDocument/2006/relationships/audio" Target="../media/audio2.wav"/><Relationship Id="rId16" Type="http://schemas.openxmlformats.org/officeDocument/2006/relationships/image" Target="../media/image9.gif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jpeg"/><Relationship Id="rId10" Type="http://schemas.openxmlformats.org/officeDocument/2006/relationships/image" Target="../media/image3.gif"/><Relationship Id="rId19" Type="http://schemas.openxmlformats.org/officeDocument/2006/relationships/image" Target="../media/image12.jpeg"/><Relationship Id="rId4" Type="http://schemas.openxmlformats.org/officeDocument/2006/relationships/audio" Target="../media/audio4.wav"/><Relationship Id="rId9" Type="http://schemas.openxmlformats.org/officeDocument/2006/relationships/image" Target="../media/image2.gif"/><Relationship Id="rId1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9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4.png"/><Relationship Id="rId18" Type="http://schemas.openxmlformats.org/officeDocument/2006/relationships/image" Target="../media/image29.gif"/><Relationship Id="rId26" Type="http://schemas.openxmlformats.org/officeDocument/2006/relationships/image" Target="../media/image35.jpeg"/><Relationship Id="rId39" Type="http://schemas.openxmlformats.org/officeDocument/2006/relationships/audio" Target="../media/audio14.wav"/><Relationship Id="rId21" Type="http://schemas.openxmlformats.org/officeDocument/2006/relationships/image" Target="../media/image32.gif"/><Relationship Id="rId34" Type="http://schemas.openxmlformats.org/officeDocument/2006/relationships/image" Target="../media/image39.jpeg"/><Relationship Id="rId42" Type="http://schemas.openxmlformats.org/officeDocument/2006/relationships/image" Target="../media/image43.jpeg"/><Relationship Id="rId47" Type="http://schemas.openxmlformats.org/officeDocument/2006/relationships/audio" Target="../media/audio1.wav"/><Relationship Id="rId50" Type="http://schemas.openxmlformats.org/officeDocument/2006/relationships/image" Target="../media/image47.jpeg"/><Relationship Id="rId55" Type="http://schemas.openxmlformats.org/officeDocument/2006/relationships/audio" Target="../media/audio21.wav"/><Relationship Id="rId63" Type="http://schemas.openxmlformats.org/officeDocument/2006/relationships/image" Target="../media/image54.gif"/><Relationship Id="rId68" Type="http://schemas.openxmlformats.org/officeDocument/2006/relationships/image" Target="../media/image58.png"/><Relationship Id="rId76" Type="http://schemas.openxmlformats.org/officeDocument/2006/relationships/image" Target="../media/image66.png"/><Relationship Id="rId7" Type="http://schemas.openxmlformats.org/officeDocument/2006/relationships/image" Target="../media/image18.gif"/><Relationship Id="rId71" Type="http://schemas.openxmlformats.org/officeDocument/2006/relationships/image" Target="../media/image61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7.png"/><Relationship Id="rId29" Type="http://schemas.openxmlformats.org/officeDocument/2006/relationships/audio" Target="../media/audio9.wav"/><Relationship Id="rId11" Type="http://schemas.openxmlformats.org/officeDocument/2006/relationships/image" Target="../media/image22.jpeg"/><Relationship Id="rId24" Type="http://schemas.openxmlformats.org/officeDocument/2006/relationships/image" Target="../media/image34.jpeg"/><Relationship Id="rId32" Type="http://schemas.openxmlformats.org/officeDocument/2006/relationships/image" Target="../media/image38.jpeg"/><Relationship Id="rId37" Type="http://schemas.openxmlformats.org/officeDocument/2006/relationships/audio" Target="../media/audio13.wav"/><Relationship Id="rId40" Type="http://schemas.openxmlformats.org/officeDocument/2006/relationships/image" Target="../media/image42.jpeg"/><Relationship Id="rId45" Type="http://schemas.openxmlformats.org/officeDocument/2006/relationships/audio" Target="../media/audio17.wav"/><Relationship Id="rId53" Type="http://schemas.openxmlformats.org/officeDocument/2006/relationships/audio" Target="../media/audio20.wav"/><Relationship Id="rId58" Type="http://schemas.openxmlformats.org/officeDocument/2006/relationships/image" Target="../media/image51.jpeg"/><Relationship Id="rId66" Type="http://schemas.openxmlformats.org/officeDocument/2006/relationships/image" Target="../media/image9.gif"/><Relationship Id="rId74" Type="http://schemas.openxmlformats.org/officeDocument/2006/relationships/image" Target="../media/image64.gif"/><Relationship Id="rId79" Type="http://schemas.openxmlformats.org/officeDocument/2006/relationships/image" Target="../media/image69.jpeg"/><Relationship Id="rId5" Type="http://schemas.openxmlformats.org/officeDocument/2006/relationships/image" Target="../media/image16.png"/><Relationship Id="rId61" Type="http://schemas.openxmlformats.org/officeDocument/2006/relationships/audio" Target="../media/audio24.wav"/><Relationship Id="rId10" Type="http://schemas.openxmlformats.org/officeDocument/2006/relationships/image" Target="../media/image21.png"/><Relationship Id="rId19" Type="http://schemas.openxmlformats.org/officeDocument/2006/relationships/image" Target="../media/image30.png"/><Relationship Id="rId31" Type="http://schemas.openxmlformats.org/officeDocument/2006/relationships/audio" Target="../media/audio10.wav"/><Relationship Id="rId44" Type="http://schemas.openxmlformats.org/officeDocument/2006/relationships/image" Target="../media/image44.jpeg"/><Relationship Id="rId52" Type="http://schemas.openxmlformats.org/officeDocument/2006/relationships/image" Target="../media/image48.jpeg"/><Relationship Id="rId60" Type="http://schemas.openxmlformats.org/officeDocument/2006/relationships/image" Target="../media/image52.jpeg"/><Relationship Id="rId65" Type="http://schemas.openxmlformats.org/officeDocument/2006/relationships/image" Target="../media/image56.png"/><Relationship Id="rId73" Type="http://schemas.openxmlformats.org/officeDocument/2006/relationships/image" Target="../media/image63.gif"/><Relationship Id="rId78" Type="http://schemas.openxmlformats.org/officeDocument/2006/relationships/image" Target="../media/image68.png"/><Relationship Id="rId81" Type="http://schemas.openxmlformats.org/officeDocument/2006/relationships/image" Target="../media/image10.gif"/><Relationship Id="rId4" Type="http://schemas.openxmlformats.org/officeDocument/2006/relationships/image" Target="../media/image15.png"/><Relationship Id="rId9" Type="http://schemas.openxmlformats.org/officeDocument/2006/relationships/image" Target="../media/image20.gif"/><Relationship Id="rId14" Type="http://schemas.openxmlformats.org/officeDocument/2006/relationships/image" Target="../media/image25.png"/><Relationship Id="rId22" Type="http://schemas.openxmlformats.org/officeDocument/2006/relationships/image" Target="../media/image33.jpeg"/><Relationship Id="rId27" Type="http://schemas.openxmlformats.org/officeDocument/2006/relationships/audio" Target="../media/audio8.wav"/><Relationship Id="rId30" Type="http://schemas.openxmlformats.org/officeDocument/2006/relationships/image" Target="../media/image37.jpeg"/><Relationship Id="rId35" Type="http://schemas.openxmlformats.org/officeDocument/2006/relationships/audio" Target="../media/audio12.wav"/><Relationship Id="rId43" Type="http://schemas.openxmlformats.org/officeDocument/2006/relationships/audio" Target="../media/audio16.wav"/><Relationship Id="rId48" Type="http://schemas.openxmlformats.org/officeDocument/2006/relationships/image" Target="../media/image46.jpeg"/><Relationship Id="rId56" Type="http://schemas.openxmlformats.org/officeDocument/2006/relationships/image" Target="../media/image50.jpeg"/><Relationship Id="rId64" Type="http://schemas.openxmlformats.org/officeDocument/2006/relationships/image" Target="../media/image55.jpeg"/><Relationship Id="rId69" Type="http://schemas.openxmlformats.org/officeDocument/2006/relationships/image" Target="../media/image59.png"/><Relationship Id="rId77" Type="http://schemas.openxmlformats.org/officeDocument/2006/relationships/image" Target="../media/image67.png"/><Relationship Id="rId8" Type="http://schemas.openxmlformats.org/officeDocument/2006/relationships/image" Target="../media/image19.gif"/><Relationship Id="rId51" Type="http://schemas.openxmlformats.org/officeDocument/2006/relationships/audio" Target="../media/audio19.wav"/><Relationship Id="rId72" Type="http://schemas.openxmlformats.org/officeDocument/2006/relationships/image" Target="../media/image62.png"/><Relationship Id="rId80" Type="http://schemas.openxmlformats.org/officeDocument/2006/relationships/image" Target="../media/image70.gif"/><Relationship Id="rId3" Type="http://schemas.openxmlformats.org/officeDocument/2006/relationships/image" Target="../media/image14.png"/><Relationship Id="rId12" Type="http://schemas.openxmlformats.org/officeDocument/2006/relationships/image" Target="../media/image23.png"/><Relationship Id="rId17" Type="http://schemas.openxmlformats.org/officeDocument/2006/relationships/image" Target="../media/image28.png"/><Relationship Id="rId25" Type="http://schemas.openxmlformats.org/officeDocument/2006/relationships/audio" Target="../media/audio7.wav"/><Relationship Id="rId33" Type="http://schemas.openxmlformats.org/officeDocument/2006/relationships/audio" Target="../media/audio11.wav"/><Relationship Id="rId38" Type="http://schemas.openxmlformats.org/officeDocument/2006/relationships/image" Target="../media/image41.jpeg"/><Relationship Id="rId46" Type="http://schemas.openxmlformats.org/officeDocument/2006/relationships/image" Target="../media/image45.jpeg"/><Relationship Id="rId59" Type="http://schemas.openxmlformats.org/officeDocument/2006/relationships/audio" Target="../media/audio23.wav"/><Relationship Id="rId67" Type="http://schemas.openxmlformats.org/officeDocument/2006/relationships/image" Target="../media/image57.png"/><Relationship Id="rId20" Type="http://schemas.openxmlformats.org/officeDocument/2006/relationships/image" Target="../media/image31.png"/><Relationship Id="rId41" Type="http://schemas.openxmlformats.org/officeDocument/2006/relationships/audio" Target="../media/audio15.wav"/><Relationship Id="rId54" Type="http://schemas.openxmlformats.org/officeDocument/2006/relationships/image" Target="../media/image49.jpeg"/><Relationship Id="rId62" Type="http://schemas.openxmlformats.org/officeDocument/2006/relationships/image" Target="../media/image53.jpeg"/><Relationship Id="rId70" Type="http://schemas.openxmlformats.org/officeDocument/2006/relationships/image" Target="../media/image60.jpeg"/><Relationship Id="rId75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15" Type="http://schemas.openxmlformats.org/officeDocument/2006/relationships/image" Target="../media/image26.png"/><Relationship Id="rId23" Type="http://schemas.openxmlformats.org/officeDocument/2006/relationships/audio" Target="../media/audio6.wav"/><Relationship Id="rId28" Type="http://schemas.openxmlformats.org/officeDocument/2006/relationships/image" Target="../media/image36.jpeg"/><Relationship Id="rId36" Type="http://schemas.openxmlformats.org/officeDocument/2006/relationships/image" Target="../media/image40.jpeg"/><Relationship Id="rId49" Type="http://schemas.openxmlformats.org/officeDocument/2006/relationships/audio" Target="../media/audio18.wav"/><Relationship Id="rId57" Type="http://schemas.openxmlformats.org/officeDocument/2006/relationships/audio" Target="../media/audio2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13. 1062.wav">
            <a:hlinkClick r:id="" action="ppaction://media"/>
          </p:cNvPr>
          <p:cNvPicPr>
            <a:picLocks noRot="1" noChangeAspect="1"/>
          </p:cNvPicPr>
          <p:nvPr>
            <a:wavAudioFile r:embed="rId1" name="13. Mon vieux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5" descr="C:\Users\JCL\Desktop\ani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400"/>
            <a:ext cx="9144000" cy="683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1106488"/>
            <a:ext cx="6167437" cy="462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1. 1078.wav">
            <a:hlinkClick r:id="" action="ppaction://media"/>
          </p:cNvPr>
          <p:cNvPicPr>
            <a:picLocks noRot="1" noChangeAspect="1"/>
          </p:cNvPicPr>
          <p:nvPr>
            <a:wavAudioFile r:embed="rId2" name="11. Celui Qui Chante (Remasterisé En 2002)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Mich1078.wav">
            <a:hlinkClick r:id="" action="ppaction://media"/>
          </p:cNvPr>
          <p:cNvPicPr>
            <a:picLocks noRot="1" noChangeAspect="1"/>
          </p:cNvPicPr>
          <p:nvPr>
            <a:wavAudioFile r:embed="rId3" name="Michel Berger - Le paradis blanc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1078.wav">
            <a:hlinkClick r:id="" action="ppaction://media"/>
          </p:cNvPr>
          <p:cNvPicPr>
            <a:picLocks noRot="1" noChangeAspect="1"/>
          </p:cNvPicPr>
          <p:nvPr>
            <a:wavAudioFile r:embed="rId4" name="3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1078.wav">
            <a:hlinkClick r:id="" action="ppaction://media"/>
          </p:cNvPr>
          <p:cNvPicPr>
            <a:picLocks noRot="1" noChangeAspect="1"/>
          </p:cNvPicPr>
          <p:nvPr>
            <a:wavAudioFile r:embed="rId5" name="03. F.B.I.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855788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254626" y="2816225"/>
            <a:ext cx="1243012" cy="1296987"/>
          </a:xfrm>
          <a:prstGeom prst="ellipse">
            <a:avLst/>
          </a:prstGeom>
          <a:blipFill dpi="0"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057275"/>
            <a:ext cx="6191250" cy="4746625"/>
          </a:xfrm>
          <a:prstGeom prst="frame">
            <a:avLst>
              <a:gd name="adj1" fmla="val 3068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Rectangle à coins arrondis 3"/>
          <p:cNvSpPr/>
          <p:nvPr/>
        </p:nvSpPr>
        <p:spPr bwMode="auto">
          <a:xfrm>
            <a:off x="4267200" y="2736850"/>
            <a:ext cx="319088" cy="115888"/>
          </a:xfrm>
          <a:prstGeom prst="roundRect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62" name="Image 2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4188" y="6224588"/>
            <a:ext cx="9937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635895"/>
            <a:ext cx="3816424" cy="356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Picture 13" descr="C:\Users\JCL\Desktop\Daniel Guichard\uMy5pvS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6025" y="1773238"/>
            <a:ext cx="3300413" cy="329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:\Users\JCL\Desktop\a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400"/>
            <a:ext cx="9144000" cy="683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1106488"/>
            <a:ext cx="6167437" cy="462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871663" y="1638300"/>
            <a:ext cx="5470525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01. Marinette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02. Eh L'Mome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03. La tendresse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04. Les Manèges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05. Reviens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06. Bien Sûr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07. Faut Pas Pleurer Comme Ça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08. Si Je T'Aime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09. La Nuit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10. Pourquoi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11. Finalement On S'Habitue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12. T'En Souviens-Tu Marie-Hélène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13. Mon vieux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14. Envoyez La Musique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15. Les Secondes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16. Quand Tu Penses A Moi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17. Chanson Pour Anna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18. Faire Semblant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19. Vive Le Marié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20. Vivre A Deux</a:t>
            </a:r>
          </a:p>
        </p:txBody>
      </p:sp>
      <p:sp>
        <p:nvSpPr>
          <p:cNvPr id="6" name="Cadre 5"/>
          <p:cNvSpPr/>
          <p:nvPr/>
        </p:nvSpPr>
        <p:spPr>
          <a:xfrm>
            <a:off x="1547813" y="1057275"/>
            <a:ext cx="6119812" cy="4746625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7" descr="C:\Users\JCL\Desktop\Image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2028825"/>
            <a:ext cx="3673475" cy="466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738" y="4624388"/>
            <a:ext cx="750887" cy="99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3" name="01. Marinette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5" name="02. Eh L'Mome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27" name="03. La tendresse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29" name="04. Les Manèges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1" name="05. Reviens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3" name="06. Bien Sûr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5" name="07. Faut Pas Pleurer Comme Ça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37" name="08. Si Je T'Aime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39" name="09. La Nuit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1" name="10. Pourquoi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3" name="11. Finalement On S'Habitue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5" name="12. T'En Souviens-Tu Marie-Hélène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47" name="13. Mon vieux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49" name="14. Envoyez La Musique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1" name="15. Les Secondes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3" name="16. Quand Tu Penses A Moi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5" name="17. Chanson Pour Anna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57" name="18. Faire Semblant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59" name="19. Vive Le Marié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1" name="20. Vivre A Deux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4179888"/>
            <a:ext cx="671513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christelle\Desktop\Image111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" descr="barra_peixe"/>
          <p:cNvPicPr>
            <a:picLocks noChangeAspect="1" noChangeArrowheads="1" noCrop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" descr="barra_peixe"/>
          <p:cNvPicPr>
            <a:picLocks noChangeAspect="1" noChangeArrowheads="1" noCrop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4" descr="C:\Users\Solenn\Desktop\111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238" y="5583238"/>
            <a:ext cx="755650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75" descr="C:\Users\JCL\Desktop\Image3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4213" y="3111500"/>
            <a:ext cx="2063750" cy="315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69" descr="C:\Users\Jclaude\Desktop\Image1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5400675"/>
            <a:ext cx="6942137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Picture 13" descr="C:\Users\JCL\Desktop\Daniel Guichard\uMy5pvS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1563688"/>
            <a:ext cx="1355725" cy="135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8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448175" y="6091238"/>
            <a:ext cx="285750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Cadre 65"/>
          <p:cNvSpPr/>
          <p:nvPr/>
        </p:nvSpPr>
        <p:spPr>
          <a:xfrm>
            <a:off x="4202113" y="6288088"/>
            <a:ext cx="800100" cy="346075"/>
          </a:xfrm>
          <a:prstGeom prst="frame">
            <a:avLst>
              <a:gd name="adj1" fmla="val 11262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70" name="Image 2"/>
          <p:cNvPicPr>
            <a:picLocks noChangeAspect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7513" y="6326188"/>
            <a:ext cx="7080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93</Words>
  <Application>Microsoft Office PowerPoint</Application>
  <PresentationFormat>Affichage à l'écran (4:3)</PresentationFormat>
  <Paragraphs>23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2024-03-18T09:57:20Z</dcterms:modified>
</cp:coreProperties>
</file>