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9" r:id="rId2"/>
    <p:sldId id="357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HL4XxmJcIXPjMA/7042Zg==" hashData="WpegrVRJ3FW9IgofZnpqwgxfrm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C519BD"/>
    <a:srgbClr val="FFC91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88" autoAdjust="0"/>
    <p:restoredTop sz="94660"/>
  </p:normalViewPr>
  <p:slideViewPr>
    <p:cSldViewPr>
      <p:cViewPr>
        <p:scale>
          <a:sx n="80" d="100"/>
          <a:sy n="80" d="100"/>
        </p:scale>
        <p:origin x="-1392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333957-1FF9-4163-8110-932AFE9A1E6D}" type="datetimeFigureOut">
              <a:rPr lang="fr-FR"/>
              <a:pPr>
                <a:defRPr/>
              </a:pPr>
              <a:t>18/03/2024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22A78F-7EBF-4A42-B4AF-533CB8925B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3486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BBF53C-EAB0-4AFC-A48D-8DEAEC4FCFD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F06C00-EC9B-4DCA-929F-47620D4198E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92A5D7-CFDC-49C3-AAEF-A70525650B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66D3C-B999-491E-BE46-E6A474AD56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7528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A2F40-7F10-448A-81C7-2B30751044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7282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EDE7D-AE99-4999-B873-C64B5207E0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2449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6B05D-BC15-4C23-9037-24ADF8BE82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6526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3E011-73F5-4D6B-80C8-1CD380FCC4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0564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E06C6-36B2-4692-A06D-E8AD84187D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934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C47C5-8E42-4DAF-82BA-E6B316EEFD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4273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D9B1F-993D-4D63-BC2D-EAE5EC5D77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4398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857C9-D55F-4C2C-8E5A-2480F8AFA4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5806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BF3BC-7AD7-49E9-AE3C-1DDA38C1D8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9229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7B7E3-16A3-4C8A-A505-BA07BF073E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010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100000">
              <a:schemeClr val="tx2">
                <a:lumMod val="75000"/>
              </a:schemeClr>
            </a:gs>
            <a:gs pos="59000">
              <a:schemeClr val="accent4">
                <a:lumMod val="10000"/>
              </a:schemeClr>
            </a:gs>
            <a:gs pos="64000">
              <a:schemeClr val="tx1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8BD52D-9A78-451E-8187-BE3A646DCA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gi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40.jpeg"/><Relationship Id="rId21" Type="http://schemas.openxmlformats.org/officeDocument/2006/relationships/audio" Target="../media/audio5.wav"/><Relationship Id="rId34" Type="http://schemas.openxmlformats.org/officeDocument/2006/relationships/image" Target="../media/image35.png"/><Relationship Id="rId42" Type="http://schemas.openxmlformats.org/officeDocument/2006/relationships/image" Target="../media/image43.jpeg"/><Relationship Id="rId47" Type="http://schemas.openxmlformats.org/officeDocument/2006/relationships/image" Target="../media/image47.jpeg"/><Relationship Id="rId50" Type="http://schemas.openxmlformats.org/officeDocument/2006/relationships/image" Target="../media/image50.gif"/><Relationship Id="rId55" Type="http://schemas.openxmlformats.org/officeDocument/2006/relationships/image" Target="../media/image52.png"/><Relationship Id="rId7" Type="http://schemas.openxmlformats.org/officeDocument/2006/relationships/image" Target="../media/image17.gif"/><Relationship Id="rId12" Type="http://schemas.openxmlformats.org/officeDocument/2006/relationships/image" Target="../media/image22.gif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image" Target="../media/image34.png"/><Relationship Id="rId38" Type="http://schemas.openxmlformats.org/officeDocument/2006/relationships/image" Target="../media/image39.jpeg"/><Relationship Id="rId46" Type="http://schemas.openxmlformats.org/officeDocument/2006/relationships/audio" Target="../media/audio10.wav"/><Relationship Id="rId59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0" Type="http://schemas.openxmlformats.org/officeDocument/2006/relationships/image" Target="../media/image26.jpeg"/><Relationship Id="rId29" Type="http://schemas.openxmlformats.org/officeDocument/2006/relationships/audio" Target="../media/audio9.wav"/><Relationship Id="rId41" Type="http://schemas.openxmlformats.org/officeDocument/2006/relationships/image" Target="../media/image42.jpeg"/><Relationship Id="rId54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gif"/><Relationship Id="rId24" Type="http://schemas.openxmlformats.org/officeDocument/2006/relationships/image" Target="../media/image28.jpeg"/><Relationship Id="rId32" Type="http://schemas.openxmlformats.org/officeDocument/2006/relationships/image" Target="../media/image33.jpeg"/><Relationship Id="rId37" Type="http://schemas.openxmlformats.org/officeDocument/2006/relationships/image" Target="../media/image38.png"/><Relationship Id="rId40" Type="http://schemas.openxmlformats.org/officeDocument/2006/relationships/image" Target="../media/image41.jpeg"/><Relationship Id="rId45" Type="http://schemas.openxmlformats.org/officeDocument/2006/relationships/image" Target="../media/image46.png"/><Relationship Id="rId53" Type="http://schemas.openxmlformats.org/officeDocument/2006/relationships/image" Target="../media/image10.jpeg"/><Relationship Id="rId58" Type="http://schemas.openxmlformats.org/officeDocument/2006/relationships/image" Target="../media/image8.gif"/><Relationship Id="rId5" Type="http://schemas.openxmlformats.org/officeDocument/2006/relationships/image" Target="../media/image6.gif"/><Relationship Id="rId15" Type="http://schemas.openxmlformats.org/officeDocument/2006/relationships/audio" Target="../media/audio3.wav"/><Relationship Id="rId23" Type="http://schemas.openxmlformats.org/officeDocument/2006/relationships/audio" Target="../media/audio6.wav"/><Relationship Id="rId28" Type="http://schemas.openxmlformats.org/officeDocument/2006/relationships/image" Target="../media/image30.jpeg"/><Relationship Id="rId36" Type="http://schemas.openxmlformats.org/officeDocument/2006/relationships/image" Target="../media/image37.gif"/><Relationship Id="rId49" Type="http://schemas.openxmlformats.org/officeDocument/2006/relationships/image" Target="../media/image49.gif"/><Relationship Id="rId57" Type="http://schemas.openxmlformats.org/officeDocument/2006/relationships/image" Target="../media/image54.png"/><Relationship Id="rId10" Type="http://schemas.openxmlformats.org/officeDocument/2006/relationships/image" Target="../media/image20.jpeg"/><Relationship Id="rId19" Type="http://schemas.openxmlformats.org/officeDocument/2006/relationships/audio" Target="../media/audio1.wav"/><Relationship Id="rId31" Type="http://schemas.openxmlformats.org/officeDocument/2006/relationships/image" Target="../media/image32.jpeg"/><Relationship Id="rId44" Type="http://schemas.openxmlformats.org/officeDocument/2006/relationships/image" Target="../media/image45.jpeg"/><Relationship Id="rId52" Type="http://schemas.openxmlformats.org/officeDocument/2006/relationships/image" Target="../media/image51.jpeg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8.wav"/><Relationship Id="rId30" Type="http://schemas.openxmlformats.org/officeDocument/2006/relationships/image" Target="../media/image31.jpeg"/><Relationship Id="rId35" Type="http://schemas.openxmlformats.org/officeDocument/2006/relationships/image" Target="../media/image36.png"/><Relationship Id="rId43" Type="http://schemas.openxmlformats.org/officeDocument/2006/relationships/image" Target="../media/image44.jpeg"/><Relationship Id="rId48" Type="http://schemas.openxmlformats.org/officeDocument/2006/relationships/image" Target="../media/image48.png"/><Relationship Id="rId56" Type="http://schemas.openxmlformats.org/officeDocument/2006/relationships/image" Target="../media/image53.png"/><Relationship Id="rId8" Type="http://schemas.openxmlformats.org/officeDocument/2006/relationships/image" Target="../media/image18.gif"/><Relationship Id="rId51" Type="http://schemas.openxmlformats.org/officeDocument/2006/relationships/audio" Target="../media/audio11.wav"/><Relationship Id="rId3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- 4061.wav">
            <a:hlinkClick r:id="" action="ppaction://media"/>
          </p:cNvPr>
          <p:cNvPicPr>
            <a:picLocks noRot="1" noChangeAspect="1"/>
          </p:cNvPicPr>
          <p:nvPr>
            <a:wavAudioFile r:embed="rId1" name="03- Jean Marie (Liv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22222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0975"/>
            <a:ext cx="8856663" cy="64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C:\Users\Solenn\Desktop\coco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49338"/>
            <a:ext cx="6440488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6156325"/>
            <a:ext cx="13985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834" y="1636011"/>
            <a:ext cx="3793291" cy="354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8" descr="C:\Users\Solenn\Desktop\coluche-president-prophetie-2012-8-mai-2012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1785938"/>
            <a:ext cx="328612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C:\Users\Solenn\Desktop\bon2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77800"/>
            <a:ext cx="8834438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187450" y="908050"/>
            <a:ext cx="6769100" cy="504190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9" descr="C:\Users\Solenn\Desktop\coco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1770063"/>
            <a:ext cx="448627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758950" y="2195513"/>
            <a:ext cx="569912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01- Votez nul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02- En Politique on </a:t>
            </a:r>
            <a:r>
              <a:rPr lang="fr-FR" sz="1400" b="1" dirty="0" err="1">
                <a:solidFill>
                  <a:schemeClr val="bg2"/>
                </a:solidFill>
                <a:latin typeface="+mn-lt"/>
              </a:rPr>
              <a:t>est'achement</a:t>
            </a:r>
            <a:r>
              <a:rPr lang="fr-FR" sz="1400" b="1" dirty="0">
                <a:solidFill>
                  <a:schemeClr val="bg2"/>
                </a:solidFill>
                <a:latin typeface="+mn-lt"/>
              </a:rPr>
              <a:t> Balèze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03- Jean Marie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04- Le syndicat  le délégué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05- </a:t>
            </a:r>
            <a:r>
              <a:rPr lang="fr-FR" sz="1400" b="1" dirty="0" err="1">
                <a:solidFill>
                  <a:schemeClr val="bg2"/>
                </a:solidFill>
                <a:latin typeface="+mn-lt"/>
              </a:rPr>
              <a:t>Moi,ça</a:t>
            </a:r>
            <a:r>
              <a:rPr lang="fr-FR" sz="1400" b="1" dirty="0">
                <a:solidFill>
                  <a:schemeClr val="bg2"/>
                </a:solidFill>
                <a:latin typeface="+mn-lt"/>
              </a:rPr>
              <a:t> va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06- P.C - C.G.T . Russie - Pologne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07- La revue de presse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08- Et alors il y a la télévision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09- J'm'en fous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10- Les </a:t>
            </a:r>
            <a:r>
              <a:rPr lang="fr-FR" sz="1400" b="1" dirty="0" err="1">
                <a:solidFill>
                  <a:schemeClr val="bg2"/>
                </a:solidFill>
                <a:latin typeface="+mn-lt"/>
              </a:rPr>
              <a:t>discourts</a:t>
            </a:r>
            <a:r>
              <a:rPr lang="fr-FR" sz="1400" b="1" dirty="0">
                <a:solidFill>
                  <a:schemeClr val="bg2"/>
                </a:solidFill>
                <a:latin typeface="+mn-lt"/>
              </a:rPr>
              <a:t> en disent long (Live)</a:t>
            </a:r>
          </a:p>
          <a:p>
            <a:pPr algn="ctr">
              <a:defRPr/>
            </a:pPr>
            <a:r>
              <a:rPr lang="fr-FR" sz="1400" b="1" dirty="0">
                <a:solidFill>
                  <a:schemeClr val="bg2"/>
                </a:solidFill>
                <a:latin typeface="+mn-lt"/>
              </a:rPr>
              <a:t>11- Y's foutent bien de notre gueule (Live)</a:t>
            </a:r>
          </a:p>
        </p:txBody>
      </p:sp>
      <p:sp>
        <p:nvSpPr>
          <p:cNvPr id="7" name="Cadre 6"/>
          <p:cNvSpPr/>
          <p:nvPr/>
        </p:nvSpPr>
        <p:spPr>
          <a:xfrm>
            <a:off x="2268538" y="1700213"/>
            <a:ext cx="4679950" cy="3457575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2" descr="C:\Users\Solenn\Desktop\2222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5" y="3494088"/>
            <a:ext cx="1684338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8" descr="C:\Users\Solenn\Desktop\president1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751137"/>
            <a:ext cx="1533525" cy="381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- Votez nul (Live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- En Politique on est'achement Balèze (Live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04- Le syndicat  le délégué (Liv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- Jean Marie (Live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- Moi,ça va (Liv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- La revue de presse (Liv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5" name="08- Et alors il y a la télévision (Live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7" name="09- J'm'en fous (Live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29" name="10- Les discourts en disent long (Li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95750"/>
            <a:ext cx="674687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D:\SMYLET\1 (FILEmini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6" descr="C:\Users\Marie-Jose\Desktop\NUMEROS JUKEBOX NOIR\6 (FILEminimizer).jpg">
            <a:hlinkClick r:id="" action="ppaction://noaction" highlightClick="1">
              <a:snd r:embed="rId46" name="06- P.C - C.G.T . Russie - Pologne (Live)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48736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4756150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425" y="63484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35793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51" name="11- Y's foutent bien de notre gueule (Liv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8987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8" descr="C:\Users\Solenn\Desktop\coluche-president-prophetie-2012-8-mai-2012 (FILEminimizer).jp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1549400"/>
            <a:ext cx="14192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443038"/>
            <a:ext cx="1533525" cy="1655762"/>
          </a:xfrm>
          <a:prstGeom prst="frame">
            <a:avLst>
              <a:gd name="adj1" fmla="val 6684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8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7" descr="C:\Users\Solenn\Desktop\president1.gif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2897188"/>
            <a:ext cx="1736725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5661025"/>
            <a:ext cx="5980112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337175"/>
            <a:ext cx="6550025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737101" y="6016625"/>
            <a:ext cx="3175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5" y="6281738"/>
            <a:ext cx="8191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364038" y="6169025"/>
            <a:ext cx="1000125" cy="504825"/>
          </a:xfrm>
          <a:prstGeom prst="frame">
            <a:avLst>
              <a:gd name="adj1" fmla="val 11262"/>
            </a:avLst>
          </a:prstGeom>
          <a:blipFill dpi="0" rotWithShape="1"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2024-03-18T10:00:05Z</dcterms:modified>
</cp:coreProperties>
</file>