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0" r:id="rId2"/>
    <p:sldId id="331" r:id="rId3"/>
    <p:sldId id="33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3fNpmT8RP3eXUlFJIFMVNQ==" hashData="C/k2xpX/EeEoF0I/6r3vdZD7Qq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400"/>
    <a:srgbClr val="C07200"/>
    <a:srgbClr val="0051A2"/>
    <a:srgbClr val="43FFFF"/>
    <a:srgbClr val="D6A300"/>
    <a:srgbClr val="5A5A5A"/>
    <a:srgbClr val="F3F329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219" autoAdjust="0"/>
    <p:restoredTop sz="94660"/>
  </p:normalViewPr>
  <p:slideViewPr>
    <p:cSldViewPr>
      <p:cViewPr>
        <p:scale>
          <a:sx n="81" d="100"/>
          <a:sy n="81" d="100"/>
        </p:scale>
        <p:origin x="-1627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222D352-210D-4BB1-AA3A-9AA791DC14C2}" type="datetimeFigureOut">
              <a:rPr lang="fr-FR"/>
              <a:pPr>
                <a:defRPr/>
              </a:pPr>
              <a:t>16/03/2024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7AC4EEC-C092-4C89-AA2A-33533476342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9786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567965A-930B-47B2-BBDF-15653D54A95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60771D4-469E-40B3-A4E1-62534D948299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33610F-EAB6-4AE8-9B2E-DB289250DF3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6E580-8975-4344-95B0-7C5216D3AB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1847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AA0208-F03B-4397-AE63-3E666223E2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61244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5F961-B209-4034-A7AA-DE9A6C7622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7588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3149AF-1551-494E-81B1-19B74C5AE1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2738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9ECA24-FA7B-4B5B-96B8-39223F852A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29087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378FAD-9449-42F2-8554-FDE0FDF0BD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93940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F902EF-1A68-447E-A9B5-7A7CF84A42C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3640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70274A-2E5C-462C-B357-16F507E2A4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75715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32E57-B0F3-4540-B0EB-AF7E4D986C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10681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99F1FD-8788-40A0-8800-0888B75A81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9063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2FA9F-51E0-4237-BFE1-6133554692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904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4">
                <a:lumMod val="10000"/>
              </a:schemeClr>
            </a:gs>
            <a:gs pos="69000">
              <a:srgbClr val="C00000">
                <a:lumMod val="37000"/>
                <a:lumOff val="63000"/>
                <a:alpha val="87000"/>
              </a:srgbClr>
            </a:gs>
            <a:gs pos="76000">
              <a:srgbClr val="C07200">
                <a:lumMod val="72000"/>
                <a:lumOff val="2800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10E3BE0-42F5-4544-AFB3-FAD91AB1DF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microsoft.com/office/2007/relationships/hdphoto" Target="../media/hdphoto1.wdp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5.gif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3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audio" Target="../media/audio16.wav"/><Relationship Id="rId21" Type="http://schemas.openxmlformats.org/officeDocument/2006/relationships/audio" Target="../media/audio7.wav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image" Target="../media/image37.png"/><Relationship Id="rId50" Type="http://schemas.openxmlformats.org/officeDocument/2006/relationships/audio" Target="../media/audio20.wav"/><Relationship Id="rId55" Type="http://schemas.openxmlformats.org/officeDocument/2006/relationships/image" Target="../media/image43.gif"/><Relationship Id="rId63" Type="http://schemas.openxmlformats.org/officeDocument/2006/relationships/image" Target="../media/image50.png"/><Relationship Id="rId68" Type="http://schemas.openxmlformats.org/officeDocument/2006/relationships/image" Target="../media/image54.png"/><Relationship Id="rId76" Type="http://schemas.openxmlformats.org/officeDocument/2006/relationships/image" Target="../media/image60.png"/><Relationship Id="rId7" Type="http://schemas.openxmlformats.org/officeDocument/2006/relationships/image" Target="../media/image15.gif"/><Relationship Id="rId71" Type="http://schemas.openxmlformats.org/officeDocument/2006/relationships/image" Target="../media/image10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11.wav"/><Relationship Id="rId11" Type="http://schemas.openxmlformats.org/officeDocument/2006/relationships/audio" Target="../media/audio2.wav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5.wav"/><Relationship Id="rId40" Type="http://schemas.openxmlformats.org/officeDocument/2006/relationships/image" Target="../media/image33.jpeg"/><Relationship Id="rId45" Type="http://schemas.openxmlformats.org/officeDocument/2006/relationships/audio" Target="../media/audio1.wav"/><Relationship Id="rId53" Type="http://schemas.openxmlformats.org/officeDocument/2006/relationships/image" Target="../media/image41.png"/><Relationship Id="rId58" Type="http://schemas.openxmlformats.org/officeDocument/2006/relationships/image" Target="../media/image46.jpeg"/><Relationship Id="rId66" Type="http://schemas.openxmlformats.org/officeDocument/2006/relationships/image" Target="../media/image52.jpeg"/><Relationship Id="rId74" Type="http://schemas.openxmlformats.org/officeDocument/2006/relationships/image" Target="../media/image59.png"/><Relationship Id="rId79" Type="http://schemas.openxmlformats.org/officeDocument/2006/relationships/image" Target="../media/image7.gif"/><Relationship Id="rId5" Type="http://schemas.openxmlformats.org/officeDocument/2006/relationships/image" Target="../media/image13.png"/><Relationship Id="rId61" Type="http://schemas.microsoft.com/office/2007/relationships/hdphoto" Target="../media/hdphoto2.wdp"/><Relationship Id="rId10" Type="http://schemas.openxmlformats.org/officeDocument/2006/relationships/image" Target="../media/image18.gif"/><Relationship Id="rId19" Type="http://schemas.openxmlformats.org/officeDocument/2006/relationships/audio" Target="../media/audio6.wav"/><Relationship Id="rId31" Type="http://schemas.openxmlformats.org/officeDocument/2006/relationships/audio" Target="../media/audio12.wav"/><Relationship Id="rId44" Type="http://schemas.openxmlformats.org/officeDocument/2006/relationships/image" Target="../media/image35.jpeg"/><Relationship Id="rId52" Type="http://schemas.openxmlformats.org/officeDocument/2006/relationships/image" Target="../media/image40.gif"/><Relationship Id="rId60" Type="http://schemas.openxmlformats.org/officeDocument/2006/relationships/image" Target="../media/image48.png"/><Relationship Id="rId65" Type="http://schemas.openxmlformats.org/officeDocument/2006/relationships/image" Target="../media/image51.png"/><Relationship Id="rId73" Type="http://schemas.openxmlformats.org/officeDocument/2006/relationships/image" Target="../media/image58.jpeg"/><Relationship Id="rId78" Type="http://schemas.openxmlformats.org/officeDocument/2006/relationships/image" Target="../media/image62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10.wav"/><Relationship Id="rId30" Type="http://schemas.openxmlformats.org/officeDocument/2006/relationships/image" Target="../media/image28.jpeg"/><Relationship Id="rId35" Type="http://schemas.openxmlformats.org/officeDocument/2006/relationships/audio" Target="../media/audio14.wav"/><Relationship Id="rId43" Type="http://schemas.openxmlformats.org/officeDocument/2006/relationships/audio" Target="../media/audio18.wav"/><Relationship Id="rId48" Type="http://schemas.openxmlformats.org/officeDocument/2006/relationships/audio" Target="../media/audio19.wav"/><Relationship Id="rId56" Type="http://schemas.openxmlformats.org/officeDocument/2006/relationships/image" Target="../media/image44.png"/><Relationship Id="rId64" Type="http://schemas.microsoft.com/office/2007/relationships/hdphoto" Target="../media/hdphoto3.wdp"/><Relationship Id="rId69" Type="http://schemas.openxmlformats.org/officeDocument/2006/relationships/image" Target="../media/image55.png"/><Relationship Id="rId77" Type="http://schemas.openxmlformats.org/officeDocument/2006/relationships/image" Target="../media/image61.png"/><Relationship Id="rId8" Type="http://schemas.openxmlformats.org/officeDocument/2006/relationships/image" Target="../media/image16.gif"/><Relationship Id="rId51" Type="http://schemas.openxmlformats.org/officeDocument/2006/relationships/image" Target="../media/image39.jpeg"/><Relationship Id="rId72" Type="http://schemas.openxmlformats.org/officeDocument/2006/relationships/image" Target="../media/image57.gif"/><Relationship Id="rId80" Type="http://schemas.openxmlformats.org/officeDocument/2006/relationships/image" Target="../media/image4.gif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image" Target="../media/image47.png"/><Relationship Id="rId67" Type="http://schemas.openxmlformats.org/officeDocument/2006/relationships/image" Target="../media/image53.jpeg"/><Relationship Id="rId20" Type="http://schemas.openxmlformats.org/officeDocument/2006/relationships/image" Target="../media/image23.jpeg"/><Relationship Id="rId41" Type="http://schemas.openxmlformats.org/officeDocument/2006/relationships/audio" Target="../media/audio17.wav"/><Relationship Id="rId54" Type="http://schemas.openxmlformats.org/officeDocument/2006/relationships/image" Target="../media/image42.jpeg"/><Relationship Id="rId62" Type="http://schemas.openxmlformats.org/officeDocument/2006/relationships/image" Target="../media/image49.gif"/><Relationship Id="rId70" Type="http://schemas.openxmlformats.org/officeDocument/2006/relationships/image" Target="../media/image56.jpeg"/><Relationship Id="rId75" Type="http://schemas.microsoft.com/office/2007/relationships/hdphoto" Target="../media/hdphoto4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image" Target="../media/image38.jpeg"/><Relationship Id="rId57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olenn\Desktop\ggggg_Modifié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44463"/>
            <a:ext cx="8785225" cy="652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Solenn\Desktop\ggggg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73191"/>
            <a:ext cx="6336704" cy="4487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698625"/>
            <a:ext cx="3462338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2087" y="5892004"/>
            <a:ext cx="1079748" cy="367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331640" y="1052513"/>
            <a:ext cx="6624736" cy="4752975"/>
          </a:xfrm>
          <a:prstGeom prst="frame">
            <a:avLst>
              <a:gd name="adj1" fmla="val 1934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7348931">
            <a:off x="4993481" y="2763045"/>
            <a:ext cx="1323975" cy="1331912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" name="19.wav">
            <a:hlinkClick r:id="" action="ppaction://media"/>
          </p:cNvPr>
          <p:cNvPicPr>
            <a:picLocks noRot="1" noChangeAspect="1"/>
          </p:cNvPicPr>
          <p:nvPr>
            <a:wavAudioFile r:embed="rId1" name="19.wav"/>
          </p:nvPr>
        </p:nvPicPr>
        <p:blipFill>
          <a:blip r:embed="rId11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DE84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990" y="1601957"/>
            <a:ext cx="3807304" cy="3557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" descr="C:\Users\Solenn\Desktop\Spice Girls - Super Hits Collection (2015)\CWvFi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705" y="1805190"/>
            <a:ext cx="3286764" cy="3150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ggggg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98438"/>
            <a:ext cx="8785225" cy="647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309938"/>
            <a:ext cx="6264696" cy="4423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403350" y="1160463"/>
            <a:ext cx="6410325" cy="4645025"/>
          </a:xfrm>
          <a:prstGeom prst="frame">
            <a:avLst>
              <a:gd name="adj1" fmla="val 2885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3024981" y="1608405"/>
            <a:ext cx="3167062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01. Wannabe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02. Say You'll Be There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03. 2 Become 1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04. Mama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05. Who Do You Think You Are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06. Move Over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07. Spice Up Your Life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08. Too Much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09. Stop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10. Viva Forever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11. Let Love Lead The Way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12. Holler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13. Headlines (Friendship Never Ends)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14. Voodoo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15. Goodbye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16. Bumper to Bumper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17. Take Me Home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18. Baby Come Round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19. Step To Me </a:t>
            </a:r>
          </a:p>
          <a:p>
            <a:pPr algn="ctr" eaLnBrk="1" hangingPunct="1"/>
            <a:r>
              <a:rPr lang="en-US" sz="1200" u="sng" dirty="0">
                <a:solidFill>
                  <a:schemeClr val="bg2"/>
                </a:solidFill>
              </a:rPr>
              <a:t>20. Outer Space Girls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78" y="6380825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225" y="634564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25438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9756" y="3340894"/>
            <a:ext cx="6858001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1" name="1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3" name="2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33210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5" name="3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7" name="4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19" name="5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1" name="6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3" name="7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5" name="8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7" name="9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9" name="11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30876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1" name="12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321050"/>
            <a:ext cx="484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3" name="13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548063"/>
            <a:ext cx="4746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5" name="14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3805238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7" name="15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027488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39" name="16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256088"/>
            <a:ext cx="4889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7" descr="C:\Users\Marie-Jose\Desktop\NUMEROS JUKEBOX NOIR\17 (FILEminimizer).jpg">
            <a:hlinkClick r:id="" action="ppaction://noaction" highlightClick="1">
              <a:snd r:embed="rId41" name="17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487863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8" descr="C:\Users\Marie-Jose\Desktop\NUMEROS JUKEBOX NOIR\18 (FILEminimizer).jpg">
            <a:hlinkClick r:id="" action="ppaction://noaction" highlightClick="1">
              <a:snd r:embed="rId43" name="18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9" descr="C:\Users\Marie-Jose\Desktop\NUMEROS JUKEBOX NOIR\19 (FILEminimizer).jpg">
            <a:hlinkClick r:id="" action="ppaction://noaction" highlightClick="1">
              <a:snd r:embed="rId45" name="19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9" y="3929856"/>
            <a:ext cx="692434" cy="2045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8" name="10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0" descr="C:\Users\Marie-Jose\Desktop\NUMEROS JUKEBOX NOIR\20 (FILEminimizer).jpg">
            <a:hlinkClick r:id="" action="ppaction://noaction" highlightClick="1">
              <a:snd r:embed="rId50" name="20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5178425"/>
            <a:ext cx="4635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dre 1"/>
          <p:cNvSpPr/>
          <p:nvPr/>
        </p:nvSpPr>
        <p:spPr bwMode="auto">
          <a:xfrm>
            <a:off x="2709863" y="3087688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6" name="Cadre 55"/>
          <p:cNvSpPr/>
          <p:nvPr/>
        </p:nvSpPr>
        <p:spPr bwMode="auto">
          <a:xfrm>
            <a:off x="1312863" y="3090863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7" name="Cadre 56"/>
          <p:cNvSpPr/>
          <p:nvPr/>
        </p:nvSpPr>
        <p:spPr bwMode="auto">
          <a:xfrm>
            <a:off x="2101850" y="3090863"/>
            <a:ext cx="204788" cy="2319337"/>
          </a:xfrm>
          <a:prstGeom prst="frame">
            <a:avLst>
              <a:gd name="adj1" fmla="val 20217"/>
            </a:avLst>
          </a:prstGeom>
          <a:blipFill dpi="0" rotWithShape="1"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8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6" name="Image 10"/>
          <p:cNvPicPr>
            <a:picLocks noChangeAspect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1457325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098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9551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16350"/>
            <a:ext cx="1444625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JClaude\Desktop\fago3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56050" y="47672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Image2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1374775"/>
            <a:ext cx="688975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0" y="1808163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162" y="4714892"/>
            <a:ext cx="828675" cy="1102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014538"/>
            <a:ext cx="133985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26066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" descr="D:\SMYLET\1 (FILEmini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575" y="3919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457325"/>
            <a:ext cx="12906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150" y="3221038"/>
            <a:ext cx="1290638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3669725">
            <a:off x="1962944" y="1607344"/>
            <a:ext cx="373062" cy="368300"/>
          </a:xfrm>
          <a:prstGeom prst="ellipse">
            <a:avLst/>
          </a:prstGeom>
          <a:blipFill dpi="0" rotWithShape="1">
            <a:blip r:embed="rId7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1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575" y="1501775"/>
            <a:ext cx="1387475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751263" y="1430338"/>
            <a:ext cx="1562100" cy="1638300"/>
          </a:xfrm>
          <a:prstGeom prst="frame">
            <a:avLst>
              <a:gd name="adj1" fmla="val 756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Picture 2" descr="C:\Users\Solenn\Desktop\Spice Girls - Super Hits Collection (2015)\CWvFi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463" y="1771650"/>
            <a:ext cx="901700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Solenn\Desktop\hhhhhhhh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0240" y="3304934"/>
            <a:ext cx="3707815" cy="275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5424488"/>
            <a:ext cx="694628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3" descr="E:\SMYLET\Image2.gif"/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279" y="5721606"/>
            <a:ext cx="658068" cy="659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" descr="C:\Users\Marie-Jose\Desktop\SMYLET\vaseee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499" y="5975350"/>
            <a:ext cx="74930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77211" y="6095711"/>
            <a:ext cx="330200" cy="881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4019866" y="6343068"/>
            <a:ext cx="963297" cy="418095"/>
          </a:xfrm>
          <a:prstGeom prst="frame">
            <a:avLst>
              <a:gd name="adj1" fmla="val 11262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8" name="Image 2"/>
          <p:cNvPicPr>
            <a:picLocks noChangeAspect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626" y="6409838"/>
            <a:ext cx="741776" cy="25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9100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98</Words>
  <Application>Microsoft Office PowerPoint</Application>
  <PresentationFormat>Affichage à l'écran (4:3)</PresentationFormat>
  <Paragraphs>23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2024-03-16T15:11:06Z</dcterms:modified>
</cp:coreProperties>
</file>