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69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hOGrCFGt4u1jHCQETH5MQ==" hashData="1fy99PPLhM3AALUQdvzwhBnK3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A05"/>
    <a:srgbClr val="FF7111"/>
    <a:srgbClr val="FE9700"/>
    <a:srgbClr val="C5C5C5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31" autoAdjust="0"/>
    <p:restoredTop sz="86402" autoAdjust="0"/>
  </p:normalViewPr>
  <p:slideViewPr>
    <p:cSldViewPr>
      <p:cViewPr>
        <p:scale>
          <a:sx n="65" d="100"/>
          <a:sy n="65" d="100"/>
        </p:scale>
        <p:origin x="-1781" y="-5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64D07E2-283C-4BA8-892C-BE7D794BADF5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9EA6DC-4184-4806-B57E-CD55C7EB1F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2512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8302D1-7E03-472F-BA60-5C5F77F09FE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9DAC809-030D-4EFC-8F74-22FA0AEF4D8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72C226-4D1C-4DAF-8290-91FE6E91B30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323EB-BDC4-4F2E-B751-9412EC4F03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513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3E832-761D-43D5-BB63-89DD036626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03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966DE-1DD9-42EA-AD17-99E6CEABEF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0854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36F36-976D-4D77-BDD6-8CFE250085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0954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ACA5F-84C1-4BB8-A1CB-FEE4A543B8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149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73D79-4045-4B74-AD59-7C28618BDB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850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46625-2875-499C-92A0-31FF10AFA7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8155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9E7E4-EE89-459B-9022-C6997DEFCB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5869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FA1C8-3435-4F49-81CD-9AFC4FC6F3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8552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55F01-5441-45AE-983D-D5EADCD403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4029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5F922-57D3-4CAB-8360-55E33E80BA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029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4">
                <a:lumMod val="10000"/>
              </a:schemeClr>
            </a:gs>
            <a:gs pos="89000">
              <a:schemeClr val="tx1"/>
            </a:gs>
            <a:gs pos="79000">
              <a:srgbClr val="FFFF00"/>
            </a:gs>
            <a:gs pos="93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491E1C-D35F-415F-AFB0-B9A49AE223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9.gif"/><Relationship Id="rId21" Type="http://schemas.openxmlformats.org/officeDocument/2006/relationships/audio" Target="../media/audio6.wav"/><Relationship Id="rId34" Type="http://schemas.openxmlformats.org/officeDocument/2006/relationships/image" Target="../media/image34.png"/><Relationship Id="rId42" Type="http://schemas.openxmlformats.org/officeDocument/2006/relationships/image" Target="../media/image42.jpeg"/><Relationship Id="rId47" Type="http://schemas.openxmlformats.org/officeDocument/2006/relationships/image" Target="../media/image47.png"/><Relationship Id="rId50" Type="http://schemas.openxmlformats.org/officeDocument/2006/relationships/image" Target="../media/image49.jpeg"/><Relationship Id="rId55" Type="http://schemas.openxmlformats.org/officeDocument/2006/relationships/image" Target="../media/image53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0" Type="http://schemas.openxmlformats.org/officeDocument/2006/relationships/image" Target="../media/image26.jpeg"/><Relationship Id="rId29" Type="http://schemas.openxmlformats.org/officeDocument/2006/relationships/audio" Target="../media/audio10.wav"/><Relationship Id="rId41" Type="http://schemas.openxmlformats.org/officeDocument/2006/relationships/image" Target="../media/image41.jpeg"/><Relationship Id="rId54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7.png"/><Relationship Id="rId40" Type="http://schemas.openxmlformats.org/officeDocument/2006/relationships/image" Target="../media/image40.jpeg"/><Relationship Id="rId45" Type="http://schemas.openxmlformats.org/officeDocument/2006/relationships/image" Target="../media/image45.jpeg"/><Relationship Id="rId53" Type="http://schemas.openxmlformats.org/officeDocument/2006/relationships/image" Target="../media/image51.jpeg"/><Relationship Id="rId58" Type="http://schemas.openxmlformats.org/officeDocument/2006/relationships/image" Target="../media/image56.png"/><Relationship Id="rId5" Type="http://schemas.openxmlformats.org/officeDocument/2006/relationships/image" Target="../media/image5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30.jpeg"/><Relationship Id="rId36" Type="http://schemas.openxmlformats.org/officeDocument/2006/relationships/image" Target="../media/image36.png"/><Relationship Id="rId49" Type="http://schemas.openxmlformats.org/officeDocument/2006/relationships/audio" Target="../media/audio12.wav"/><Relationship Id="rId57" Type="http://schemas.openxmlformats.org/officeDocument/2006/relationships/image" Target="../media/image55.png"/><Relationship Id="rId61" Type="http://schemas.openxmlformats.org/officeDocument/2006/relationships/image" Target="../media/image4.gif"/><Relationship Id="rId10" Type="http://schemas.openxmlformats.org/officeDocument/2006/relationships/image" Target="../media/image19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openxmlformats.org/officeDocument/2006/relationships/image" Target="../media/image44.png"/><Relationship Id="rId52" Type="http://schemas.openxmlformats.org/officeDocument/2006/relationships/audio" Target="../media/audio13.wav"/><Relationship Id="rId60" Type="http://schemas.openxmlformats.org/officeDocument/2006/relationships/image" Target="../media/image58.gif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9.wav"/><Relationship Id="rId30" Type="http://schemas.openxmlformats.org/officeDocument/2006/relationships/image" Target="../media/image31.jpeg"/><Relationship Id="rId35" Type="http://schemas.openxmlformats.org/officeDocument/2006/relationships/image" Target="../media/image35.png"/><Relationship Id="rId43" Type="http://schemas.openxmlformats.org/officeDocument/2006/relationships/image" Target="../media/image43.jpeg"/><Relationship Id="rId48" Type="http://schemas.openxmlformats.org/officeDocument/2006/relationships/image" Target="../media/image48.png"/><Relationship Id="rId56" Type="http://schemas.openxmlformats.org/officeDocument/2006/relationships/image" Target="../media/image54.jpeg"/><Relationship Id="rId8" Type="http://schemas.openxmlformats.org/officeDocument/2006/relationships/image" Target="../media/image17.gif"/><Relationship Id="rId51" Type="http://schemas.openxmlformats.org/officeDocument/2006/relationships/image" Target="../media/image50.png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3.png"/><Relationship Id="rId38" Type="http://schemas.openxmlformats.org/officeDocument/2006/relationships/image" Target="../media/image38.png"/><Relationship Id="rId46" Type="http://schemas.openxmlformats.org/officeDocument/2006/relationships/image" Target="../media/image46.jpeg"/><Relationship Id="rId59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pmpmpm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630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2399.wav">
            <a:hlinkClick r:id="" action="ppaction://media"/>
          </p:cNvPr>
          <p:cNvPicPr>
            <a:picLocks noRot="1" noChangeAspect="1"/>
          </p:cNvPicPr>
          <p:nvPr>
            <a:wavAudioFile r:embed="rId1" name="01. Cœu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113" y="6137275"/>
            <a:ext cx="915987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1" descr="C:\Users\JCL\Desktop\zzzz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771650"/>
            <a:ext cx="182562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3" descr="C:\Users\JCL\Desktop\Michel Delpech - Photos souvenirs (2021)\cove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50" y="1717675"/>
            <a:ext cx="3438525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hez Laurette.wav">
            <a:hlinkClick r:id="" action="ppaction://media"/>
          </p:cNvPr>
          <p:cNvPicPr>
            <a:picLocks noRot="1" noChangeAspect="1"/>
          </p:cNvPicPr>
          <p:nvPr>
            <a:wavAudioFile r:embed="rId2" name="Chez Laurette.wav"/>
          </p:nvPr>
        </p:nvPicPr>
        <p:blipFill>
          <a:blip r:embed="rId1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pmpmp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630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43050" y="1484313"/>
            <a:ext cx="604996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01. J't'aime Bien Lili (03:06)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02. Photos Souvenirs (03:15)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03. Dites-moi (03:33)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04. Quelque Chose De Tennessee (03:55)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05. Ultra Moderne Solitude (04:04)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06. Je Suis Venu Te Dire Que Je M'en Vais (04:41)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07. Fais-moi Une Place (03:17)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08. Le Cœur Grenadine (05:02)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09. Quelques Mots D'amour (04:36)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10. Un Homme Heureux (03:35)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11. Chez Laurette (03:10)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3789363"/>
            <a:ext cx="1954213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8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78288"/>
            <a:ext cx="2339975" cy="163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635793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63547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J't'aime bien Lil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Photos souvenir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Quelque chose de Tennesse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Dites-moi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Ultra moderne solitud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Fais-moi une plac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Le cœur grenadin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Quelques mots d'amo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Un homme heureux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4598988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49" name="06. Je suis venu te dire que je m'en vais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fago3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1" descr="C:\Users\Marie-Jose\Desktop\NUMEROS JUKEBOX NOIR\11 (FILEminimizer).jpg">
            <a:hlinkClick r:id="" action="ppaction://noaction" highlightClick="1">
              <a:snd r:embed="rId52" name="11. Chez Laurett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88607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84638"/>
            <a:ext cx="6254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575" y="3921125"/>
            <a:ext cx="635000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2" descr="C:\Users\JCL\Desktop\Michel Delpech - Photos souvenirs (2021)\ralstlth3198b-600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8938"/>
            <a:ext cx="1358900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509713"/>
            <a:ext cx="1549400" cy="15843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60" descr="C:\Users\JCL\Desktop\Michel-Delpech_détouré2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63" y="2944813"/>
            <a:ext cx="2173287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21313"/>
            <a:ext cx="6769100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33888" y="5945187"/>
            <a:ext cx="3365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098925" y="6149975"/>
            <a:ext cx="936625" cy="431800"/>
          </a:xfrm>
          <a:prstGeom prst="frame">
            <a:avLst>
              <a:gd name="adj1" fmla="val 11262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Image 2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6223000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Affichage à l'écran (4:3)</PresentationFormat>
  <Paragraphs>14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2024-03-15T14:32:46Z</dcterms:modified>
</cp:coreProperties>
</file>