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5" r:id="rId3"/>
    <p:sldId id="284" r:id="rId4"/>
    <p:sldId id="283" r:id="rId5"/>
    <p:sldId id="282" r:id="rId6"/>
    <p:sldId id="281" r:id="rId7"/>
    <p:sldId id="276" r:id="rId8"/>
    <p:sldId id="277" r:id="rId9"/>
    <p:sldId id="280" r:id="rId10"/>
    <p:sldId id="279" r:id="rId11"/>
    <p:sldId id="278" r:id="rId12"/>
    <p:sldId id="275" r:id="rId13"/>
    <p:sldId id="274" r:id="rId14"/>
    <p:sldId id="273" r:id="rId15"/>
    <p:sldId id="272" r:id="rId16"/>
    <p:sldId id="271" r:id="rId17"/>
    <p:sldId id="270" r:id="rId18"/>
    <p:sldId id="269" r:id="rId19"/>
    <p:sldId id="268" r:id="rId20"/>
    <p:sldId id="267" r:id="rId21"/>
    <p:sldId id="266" r:id="rId22"/>
    <p:sldId id="265" r:id="rId23"/>
    <p:sldId id="264" r:id="rId24"/>
    <p:sldId id="263" r:id="rId25"/>
    <p:sldId id="262" r:id="rId26"/>
    <p:sldId id="261" r:id="rId27"/>
    <p:sldId id="260" r:id="rId28"/>
    <p:sldId id="259" r:id="rId29"/>
    <p:sldId id="258" r:id="rId30"/>
    <p:sldId id="257"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3" autoAdjust="0"/>
    <p:restoredTop sz="94660"/>
  </p:normalViewPr>
  <p:slideViewPr>
    <p:cSldViewPr snapToGrid="0">
      <p:cViewPr varScale="1">
        <p:scale>
          <a:sx n="78" d="100"/>
          <a:sy n="78" d="100"/>
        </p:scale>
        <p:origin x="53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C6A5B32-8D28-DDFD-3CE1-C5B87618A24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0AC506F6-73CB-BE66-B707-4050A3F6920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E504F92-9144-B835-0031-6DCA81245A05}"/>
              </a:ext>
            </a:extLst>
          </p:cNvPr>
          <p:cNvSpPr>
            <a:spLocks noGrp="1"/>
          </p:cNvSpPr>
          <p:nvPr>
            <p:ph type="dt" sz="half" idx="10"/>
          </p:nvPr>
        </p:nvSpPr>
        <p:spPr/>
        <p:txBody>
          <a:bodyPr/>
          <a:lstStyle/>
          <a:p>
            <a:fld id="{BEB7EB3C-8E59-43FB-8B27-106B7709A48C}" type="datetimeFigureOut">
              <a:rPr lang="fr-FR" smtClean="0"/>
              <a:t>11/03/2024</a:t>
            </a:fld>
            <a:endParaRPr lang="fr-FR"/>
          </a:p>
        </p:txBody>
      </p:sp>
      <p:sp>
        <p:nvSpPr>
          <p:cNvPr id="5" name="Espace réservé du pied de page 4">
            <a:extLst>
              <a:ext uri="{FF2B5EF4-FFF2-40B4-BE49-F238E27FC236}">
                <a16:creationId xmlns:a16="http://schemas.microsoft.com/office/drawing/2014/main" id="{75099482-B5A3-0FC4-7CF5-7A5D458B04F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2194754-17FC-A85D-9A20-DF916191BF56}"/>
              </a:ext>
            </a:extLst>
          </p:cNvPr>
          <p:cNvSpPr>
            <a:spLocks noGrp="1"/>
          </p:cNvSpPr>
          <p:nvPr>
            <p:ph type="sldNum" sz="quarter" idx="12"/>
          </p:nvPr>
        </p:nvSpPr>
        <p:spPr/>
        <p:txBody>
          <a:bodyPr/>
          <a:lstStyle/>
          <a:p>
            <a:fld id="{FE43D311-06F1-476B-BB22-B5CEDD77556F}" type="slidenum">
              <a:rPr lang="fr-FR" smtClean="0"/>
              <a:t>‹N°›</a:t>
            </a:fld>
            <a:endParaRPr lang="fr-FR"/>
          </a:p>
        </p:txBody>
      </p:sp>
    </p:spTree>
    <p:extLst>
      <p:ext uri="{BB962C8B-B14F-4D97-AF65-F5344CB8AC3E}">
        <p14:creationId xmlns:p14="http://schemas.microsoft.com/office/powerpoint/2010/main" val="296549120"/>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95B832A-AD17-1FFB-00B0-8331382C004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50017F8-094B-58EE-9A37-3DCF0EA9B61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3502BD7-E48E-A389-26CB-65C91E9A01CB}"/>
              </a:ext>
            </a:extLst>
          </p:cNvPr>
          <p:cNvSpPr>
            <a:spLocks noGrp="1"/>
          </p:cNvSpPr>
          <p:nvPr>
            <p:ph type="dt" sz="half" idx="10"/>
          </p:nvPr>
        </p:nvSpPr>
        <p:spPr/>
        <p:txBody>
          <a:bodyPr/>
          <a:lstStyle/>
          <a:p>
            <a:fld id="{BEB7EB3C-8E59-43FB-8B27-106B7709A48C}" type="datetimeFigureOut">
              <a:rPr lang="fr-FR" smtClean="0"/>
              <a:t>11/03/2024</a:t>
            </a:fld>
            <a:endParaRPr lang="fr-FR"/>
          </a:p>
        </p:txBody>
      </p:sp>
      <p:sp>
        <p:nvSpPr>
          <p:cNvPr id="5" name="Espace réservé du pied de page 4">
            <a:extLst>
              <a:ext uri="{FF2B5EF4-FFF2-40B4-BE49-F238E27FC236}">
                <a16:creationId xmlns:a16="http://schemas.microsoft.com/office/drawing/2014/main" id="{82C56917-D8FF-43C2-064D-CEE4F60755B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6E4DC53-8C3C-0AC5-4CA0-F81ADE629492}"/>
              </a:ext>
            </a:extLst>
          </p:cNvPr>
          <p:cNvSpPr>
            <a:spLocks noGrp="1"/>
          </p:cNvSpPr>
          <p:nvPr>
            <p:ph type="sldNum" sz="quarter" idx="12"/>
          </p:nvPr>
        </p:nvSpPr>
        <p:spPr/>
        <p:txBody>
          <a:bodyPr/>
          <a:lstStyle/>
          <a:p>
            <a:fld id="{FE43D311-06F1-476B-BB22-B5CEDD77556F}" type="slidenum">
              <a:rPr lang="fr-FR" smtClean="0"/>
              <a:t>‹N°›</a:t>
            </a:fld>
            <a:endParaRPr lang="fr-FR"/>
          </a:p>
        </p:txBody>
      </p:sp>
    </p:spTree>
    <p:extLst>
      <p:ext uri="{BB962C8B-B14F-4D97-AF65-F5344CB8AC3E}">
        <p14:creationId xmlns:p14="http://schemas.microsoft.com/office/powerpoint/2010/main" val="1544753368"/>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FDCA16-BB0F-A50B-BE6E-FA16D1B303E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71AA1B5F-D354-FFB0-0616-5D1D06EE4F7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A7C42DF9-B57F-D905-B230-F59CAB1E33E6}"/>
              </a:ext>
            </a:extLst>
          </p:cNvPr>
          <p:cNvSpPr>
            <a:spLocks noGrp="1"/>
          </p:cNvSpPr>
          <p:nvPr>
            <p:ph type="dt" sz="half" idx="10"/>
          </p:nvPr>
        </p:nvSpPr>
        <p:spPr/>
        <p:txBody>
          <a:bodyPr/>
          <a:lstStyle/>
          <a:p>
            <a:fld id="{BEB7EB3C-8E59-43FB-8B27-106B7709A48C}" type="datetimeFigureOut">
              <a:rPr lang="fr-FR" smtClean="0"/>
              <a:t>11/03/2024</a:t>
            </a:fld>
            <a:endParaRPr lang="fr-FR"/>
          </a:p>
        </p:txBody>
      </p:sp>
      <p:sp>
        <p:nvSpPr>
          <p:cNvPr id="5" name="Espace réservé du pied de page 4">
            <a:extLst>
              <a:ext uri="{FF2B5EF4-FFF2-40B4-BE49-F238E27FC236}">
                <a16:creationId xmlns:a16="http://schemas.microsoft.com/office/drawing/2014/main" id="{8DA91B6D-7BC5-FFAC-56EB-2776DF5B07B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F580862-8B2B-E822-3222-E73017BDBE52}"/>
              </a:ext>
            </a:extLst>
          </p:cNvPr>
          <p:cNvSpPr>
            <a:spLocks noGrp="1"/>
          </p:cNvSpPr>
          <p:nvPr>
            <p:ph type="sldNum" sz="quarter" idx="12"/>
          </p:nvPr>
        </p:nvSpPr>
        <p:spPr/>
        <p:txBody>
          <a:bodyPr/>
          <a:lstStyle/>
          <a:p>
            <a:fld id="{FE43D311-06F1-476B-BB22-B5CEDD77556F}" type="slidenum">
              <a:rPr lang="fr-FR" smtClean="0"/>
              <a:t>‹N°›</a:t>
            </a:fld>
            <a:endParaRPr lang="fr-FR"/>
          </a:p>
        </p:txBody>
      </p:sp>
    </p:spTree>
    <p:extLst>
      <p:ext uri="{BB962C8B-B14F-4D97-AF65-F5344CB8AC3E}">
        <p14:creationId xmlns:p14="http://schemas.microsoft.com/office/powerpoint/2010/main" val="2361521048"/>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199E15-6ABE-6E24-F992-53CC63ED246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FF939E4-81B8-F4DF-6983-EB935F3349C5}"/>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DA537AB-D684-15AE-07AA-52EAACC0E154}"/>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736B7E2E-543B-98B6-51F2-282D0B9CDE6B}"/>
              </a:ext>
            </a:extLst>
          </p:cNvPr>
          <p:cNvSpPr>
            <a:spLocks noGrp="1"/>
          </p:cNvSpPr>
          <p:nvPr>
            <p:ph type="dt" sz="half" idx="10"/>
          </p:nvPr>
        </p:nvSpPr>
        <p:spPr/>
        <p:txBody>
          <a:bodyPr/>
          <a:lstStyle/>
          <a:p>
            <a:fld id="{BEB7EB3C-8E59-43FB-8B27-106B7709A48C}" type="datetimeFigureOut">
              <a:rPr lang="fr-FR" smtClean="0"/>
              <a:t>11/03/2024</a:t>
            </a:fld>
            <a:endParaRPr lang="fr-FR"/>
          </a:p>
        </p:txBody>
      </p:sp>
      <p:sp>
        <p:nvSpPr>
          <p:cNvPr id="6" name="Espace réservé du pied de page 5">
            <a:extLst>
              <a:ext uri="{FF2B5EF4-FFF2-40B4-BE49-F238E27FC236}">
                <a16:creationId xmlns:a16="http://schemas.microsoft.com/office/drawing/2014/main" id="{D6B1C7C8-3192-84B1-B24C-349AC859C68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421EBB1-387D-B5A8-6B86-B6EB5538EF0C}"/>
              </a:ext>
            </a:extLst>
          </p:cNvPr>
          <p:cNvSpPr>
            <a:spLocks noGrp="1"/>
          </p:cNvSpPr>
          <p:nvPr>
            <p:ph type="sldNum" sz="quarter" idx="12"/>
          </p:nvPr>
        </p:nvSpPr>
        <p:spPr/>
        <p:txBody>
          <a:bodyPr/>
          <a:lstStyle/>
          <a:p>
            <a:fld id="{FE43D311-06F1-476B-BB22-B5CEDD77556F}" type="slidenum">
              <a:rPr lang="fr-FR" smtClean="0"/>
              <a:t>‹N°›</a:t>
            </a:fld>
            <a:endParaRPr lang="fr-FR"/>
          </a:p>
        </p:txBody>
      </p:sp>
    </p:spTree>
    <p:extLst>
      <p:ext uri="{BB962C8B-B14F-4D97-AF65-F5344CB8AC3E}">
        <p14:creationId xmlns:p14="http://schemas.microsoft.com/office/powerpoint/2010/main" val="2536634274"/>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7E40993-A458-0BE0-BE28-A48A50C45F06}"/>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78E80A4-04AC-ACA8-A78E-F729E80EDD0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FD3C482-6EA3-FC19-580D-2ED95CC47099}"/>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6A6B9038-4CA9-6EEE-65C8-DCBC5FEE5E2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5DB8387-A9FA-2BF8-CFDC-4C9369EDA276}"/>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3CE036D3-E383-A183-BC8B-37E0BDCBFAC4}"/>
              </a:ext>
            </a:extLst>
          </p:cNvPr>
          <p:cNvSpPr>
            <a:spLocks noGrp="1"/>
          </p:cNvSpPr>
          <p:nvPr>
            <p:ph type="dt" sz="half" idx="10"/>
          </p:nvPr>
        </p:nvSpPr>
        <p:spPr/>
        <p:txBody>
          <a:bodyPr/>
          <a:lstStyle/>
          <a:p>
            <a:fld id="{BEB7EB3C-8E59-43FB-8B27-106B7709A48C}" type="datetimeFigureOut">
              <a:rPr lang="fr-FR" smtClean="0"/>
              <a:t>11/03/2024</a:t>
            </a:fld>
            <a:endParaRPr lang="fr-FR"/>
          </a:p>
        </p:txBody>
      </p:sp>
      <p:sp>
        <p:nvSpPr>
          <p:cNvPr id="8" name="Espace réservé du pied de page 7">
            <a:extLst>
              <a:ext uri="{FF2B5EF4-FFF2-40B4-BE49-F238E27FC236}">
                <a16:creationId xmlns:a16="http://schemas.microsoft.com/office/drawing/2014/main" id="{706B944E-3919-F67B-D044-96BBFE669AA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E032E5A-BAD4-BA85-5A31-0561756D1DEB}"/>
              </a:ext>
            </a:extLst>
          </p:cNvPr>
          <p:cNvSpPr>
            <a:spLocks noGrp="1"/>
          </p:cNvSpPr>
          <p:nvPr>
            <p:ph type="sldNum" sz="quarter" idx="12"/>
          </p:nvPr>
        </p:nvSpPr>
        <p:spPr/>
        <p:txBody>
          <a:bodyPr/>
          <a:lstStyle/>
          <a:p>
            <a:fld id="{FE43D311-06F1-476B-BB22-B5CEDD77556F}" type="slidenum">
              <a:rPr lang="fr-FR" smtClean="0"/>
              <a:t>‹N°›</a:t>
            </a:fld>
            <a:endParaRPr lang="fr-FR"/>
          </a:p>
        </p:txBody>
      </p:sp>
    </p:spTree>
    <p:extLst>
      <p:ext uri="{BB962C8B-B14F-4D97-AF65-F5344CB8AC3E}">
        <p14:creationId xmlns:p14="http://schemas.microsoft.com/office/powerpoint/2010/main" val="1102200738"/>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0F616E-4324-6724-2EF6-34BF68AB1AE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3029FDD-09FE-2830-42CB-77A6C3A9D47D}"/>
              </a:ext>
            </a:extLst>
          </p:cNvPr>
          <p:cNvSpPr>
            <a:spLocks noGrp="1"/>
          </p:cNvSpPr>
          <p:nvPr>
            <p:ph type="dt" sz="half" idx="10"/>
          </p:nvPr>
        </p:nvSpPr>
        <p:spPr/>
        <p:txBody>
          <a:bodyPr/>
          <a:lstStyle/>
          <a:p>
            <a:fld id="{BEB7EB3C-8E59-43FB-8B27-106B7709A48C}" type="datetimeFigureOut">
              <a:rPr lang="fr-FR" smtClean="0"/>
              <a:t>11/03/2024</a:t>
            </a:fld>
            <a:endParaRPr lang="fr-FR"/>
          </a:p>
        </p:txBody>
      </p:sp>
      <p:sp>
        <p:nvSpPr>
          <p:cNvPr id="4" name="Espace réservé du pied de page 3">
            <a:extLst>
              <a:ext uri="{FF2B5EF4-FFF2-40B4-BE49-F238E27FC236}">
                <a16:creationId xmlns:a16="http://schemas.microsoft.com/office/drawing/2014/main" id="{8A3DD886-68D8-BD7B-4729-C0E5976B1FA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E69F571-D764-D330-E8C5-0EC39EC132F1}"/>
              </a:ext>
            </a:extLst>
          </p:cNvPr>
          <p:cNvSpPr>
            <a:spLocks noGrp="1"/>
          </p:cNvSpPr>
          <p:nvPr>
            <p:ph type="sldNum" sz="quarter" idx="12"/>
          </p:nvPr>
        </p:nvSpPr>
        <p:spPr/>
        <p:txBody>
          <a:bodyPr/>
          <a:lstStyle/>
          <a:p>
            <a:fld id="{FE43D311-06F1-476B-BB22-B5CEDD77556F}" type="slidenum">
              <a:rPr lang="fr-FR" smtClean="0"/>
              <a:t>‹N°›</a:t>
            </a:fld>
            <a:endParaRPr lang="fr-FR"/>
          </a:p>
        </p:txBody>
      </p:sp>
    </p:spTree>
    <p:extLst>
      <p:ext uri="{BB962C8B-B14F-4D97-AF65-F5344CB8AC3E}">
        <p14:creationId xmlns:p14="http://schemas.microsoft.com/office/powerpoint/2010/main" val="1223486192"/>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3A89316-E1BD-A211-F96D-616EC560FCA5}"/>
              </a:ext>
            </a:extLst>
          </p:cNvPr>
          <p:cNvSpPr>
            <a:spLocks noGrp="1"/>
          </p:cNvSpPr>
          <p:nvPr>
            <p:ph type="dt" sz="half" idx="10"/>
          </p:nvPr>
        </p:nvSpPr>
        <p:spPr/>
        <p:txBody>
          <a:bodyPr/>
          <a:lstStyle/>
          <a:p>
            <a:fld id="{BEB7EB3C-8E59-43FB-8B27-106B7709A48C}" type="datetimeFigureOut">
              <a:rPr lang="fr-FR" smtClean="0"/>
              <a:t>11/03/2024</a:t>
            </a:fld>
            <a:endParaRPr lang="fr-FR"/>
          </a:p>
        </p:txBody>
      </p:sp>
      <p:sp>
        <p:nvSpPr>
          <p:cNvPr id="3" name="Espace réservé du pied de page 2">
            <a:extLst>
              <a:ext uri="{FF2B5EF4-FFF2-40B4-BE49-F238E27FC236}">
                <a16:creationId xmlns:a16="http://schemas.microsoft.com/office/drawing/2014/main" id="{4813FEB5-CE11-AE1A-8309-4E04FE150DC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5388F7B3-7080-0088-6559-914AC7166759}"/>
              </a:ext>
            </a:extLst>
          </p:cNvPr>
          <p:cNvSpPr>
            <a:spLocks noGrp="1"/>
          </p:cNvSpPr>
          <p:nvPr>
            <p:ph type="sldNum" sz="quarter" idx="12"/>
          </p:nvPr>
        </p:nvSpPr>
        <p:spPr/>
        <p:txBody>
          <a:bodyPr/>
          <a:lstStyle/>
          <a:p>
            <a:fld id="{FE43D311-06F1-476B-BB22-B5CEDD77556F}" type="slidenum">
              <a:rPr lang="fr-FR" smtClean="0"/>
              <a:t>‹N°›</a:t>
            </a:fld>
            <a:endParaRPr lang="fr-FR"/>
          </a:p>
        </p:txBody>
      </p:sp>
    </p:spTree>
    <p:extLst>
      <p:ext uri="{BB962C8B-B14F-4D97-AF65-F5344CB8AC3E}">
        <p14:creationId xmlns:p14="http://schemas.microsoft.com/office/powerpoint/2010/main" val="4234794066"/>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AA2EB07-E1D7-66A4-56CC-E6732C43831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6FDF60D2-EB93-E73C-6C11-C02303FDC4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CE733C93-0065-9D61-190D-8F4C22D7E5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94ABA47-EF13-8236-3871-BC06D7F94F2C}"/>
              </a:ext>
            </a:extLst>
          </p:cNvPr>
          <p:cNvSpPr>
            <a:spLocks noGrp="1"/>
          </p:cNvSpPr>
          <p:nvPr>
            <p:ph type="dt" sz="half" idx="10"/>
          </p:nvPr>
        </p:nvSpPr>
        <p:spPr/>
        <p:txBody>
          <a:bodyPr/>
          <a:lstStyle/>
          <a:p>
            <a:fld id="{BEB7EB3C-8E59-43FB-8B27-106B7709A48C}" type="datetimeFigureOut">
              <a:rPr lang="fr-FR" smtClean="0"/>
              <a:t>11/03/2024</a:t>
            </a:fld>
            <a:endParaRPr lang="fr-FR"/>
          </a:p>
        </p:txBody>
      </p:sp>
      <p:sp>
        <p:nvSpPr>
          <p:cNvPr id="6" name="Espace réservé du pied de page 5">
            <a:extLst>
              <a:ext uri="{FF2B5EF4-FFF2-40B4-BE49-F238E27FC236}">
                <a16:creationId xmlns:a16="http://schemas.microsoft.com/office/drawing/2014/main" id="{D38DF15F-6955-94F8-BD1A-5DBAE40F09B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3A62B8C-F5F7-4D42-35B2-CD2222B9A316}"/>
              </a:ext>
            </a:extLst>
          </p:cNvPr>
          <p:cNvSpPr>
            <a:spLocks noGrp="1"/>
          </p:cNvSpPr>
          <p:nvPr>
            <p:ph type="sldNum" sz="quarter" idx="12"/>
          </p:nvPr>
        </p:nvSpPr>
        <p:spPr/>
        <p:txBody>
          <a:bodyPr/>
          <a:lstStyle/>
          <a:p>
            <a:fld id="{FE43D311-06F1-476B-BB22-B5CEDD77556F}" type="slidenum">
              <a:rPr lang="fr-FR" smtClean="0"/>
              <a:t>‹N°›</a:t>
            </a:fld>
            <a:endParaRPr lang="fr-FR"/>
          </a:p>
        </p:txBody>
      </p:sp>
    </p:spTree>
    <p:extLst>
      <p:ext uri="{BB962C8B-B14F-4D97-AF65-F5344CB8AC3E}">
        <p14:creationId xmlns:p14="http://schemas.microsoft.com/office/powerpoint/2010/main" val="1336414018"/>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7F55FF-E8B7-339A-9EFA-AEC879D0F04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1085E06-9FF9-0CA3-05A8-152376DA30F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979D822-B40E-9A7A-0B87-50C3EBDDA2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995AE8A-B264-57E4-0EB0-43C5938086AE}"/>
              </a:ext>
            </a:extLst>
          </p:cNvPr>
          <p:cNvSpPr>
            <a:spLocks noGrp="1"/>
          </p:cNvSpPr>
          <p:nvPr>
            <p:ph type="dt" sz="half" idx="10"/>
          </p:nvPr>
        </p:nvSpPr>
        <p:spPr/>
        <p:txBody>
          <a:bodyPr/>
          <a:lstStyle/>
          <a:p>
            <a:fld id="{BEB7EB3C-8E59-43FB-8B27-106B7709A48C}" type="datetimeFigureOut">
              <a:rPr lang="fr-FR" smtClean="0"/>
              <a:t>11/03/2024</a:t>
            </a:fld>
            <a:endParaRPr lang="fr-FR"/>
          </a:p>
        </p:txBody>
      </p:sp>
      <p:sp>
        <p:nvSpPr>
          <p:cNvPr id="6" name="Espace réservé du pied de page 5">
            <a:extLst>
              <a:ext uri="{FF2B5EF4-FFF2-40B4-BE49-F238E27FC236}">
                <a16:creationId xmlns:a16="http://schemas.microsoft.com/office/drawing/2014/main" id="{6921A272-81CE-B2D2-28A3-563C3938811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03DA7F2-D746-F52F-CBB3-EFDEE7645FD4}"/>
              </a:ext>
            </a:extLst>
          </p:cNvPr>
          <p:cNvSpPr>
            <a:spLocks noGrp="1"/>
          </p:cNvSpPr>
          <p:nvPr>
            <p:ph type="sldNum" sz="quarter" idx="12"/>
          </p:nvPr>
        </p:nvSpPr>
        <p:spPr/>
        <p:txBody>
          <a:bodyPr/>
          <a:lstStyle/>
          <a:p>
            <a:fld id="{FE43D311-06F1-476B-BB22-B5CEDD77556F}" type="slidenum">
              <a:rPr lang="fr-FR" smtClean="0"/>
              <a:t>‹N°›</a:t>
            </a:fld>
            <a:endParaRPr lang="fr-FR"/>
          </a:p>
        </p:txBody>
      </p:sp>
    </p:spTree>
    <p:extLst>
      <p:ext uri="{BB962C8B-B14F-4D97-AF65-F5344CB8AC3E}">
        <p14:creationId xmlns:p14="http://schemas.microsoft.com/office/powerpoint/2010/main" val="1799342058"/>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A5EDC54-9814-C1B8-8AC8-10667841005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E0E7771-F415-E14A-B430-FD5B871F881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DAAECC4-33DC-C562-58FB-EBDFEAF317B0}"/>
              </a:ext>
            </a:extLst>
          </p:cNvPr>
          <p:cNvSpPr>
            <a:spLocks noGrp="1"/>
          </p:cNvSpPr>
          <p:nvPr>
            <p:ph type="dt" sz="half" idx="10"/>
          </p:nvPr>
        </p:nvSpPr>
        <p:spPr/>
        <p:txBody>
          <a:bodyPr/>
          <a:lstStyle/>
          <a:p>
            <a:fld id="{BEB7EB3C-8E59-43FB-8B27-106B7709A48C}" type="datetimeFigureOut">
              <a:rPr lang="fr-FR" smtClean="0"/>
              <a:t>11/03/2024</a:t>
            </a:fld>
            <a:endParaRPr lang="fr-FR"/>
          </a:p>
        </p:txBody>
      </p:sp>
      <p:sp>
        <p:nvSpPr>
          <p:cNvPr id="5" name="Espace réservé du pied de page 4">
            <a:extLst>
              <a:ext uri="{FF2B5EF4-FFF2-40B4-BE49-F238E27FC236}">
                <a16:creationId xmlns:a16="http://schemas.microsoft.com/office/drawing/2014/main" id="{3A56E59A-4FEC-A444-52CF-F75D75FA23D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4A5312D-124D-D1CF-6E3A-F8F7473E1796}"/>
              </a:ext>
            </a:extLst>
          </p:cNvPr>
          <p:cNvSpPr>
            <a:spLocks noGrp="1"/>
          </p:cNvSpPr>
          <p:nvPr>
            <p:ph type="sldNum" sz="quarter" idx="12"/>
          </p:nvPr>
        </p:nvSpPr>
        <p:spPr/>
        <p:txBody>
          <a:bodyPr/>
          <a:lstStyle/>
          <a:p>
            <a:fld id="{FE43D311-06F1-476B-BB22-B5CEDD77556F}" type="slidenum">
              <a:rPr lang="fr-FR" smtClean="0"/>
              <a:t>‹N°›</a:t>
            </a:fld>
            <a:endParaRPr lang="fr-FR"/>
          </a:p>
        </p:txBody>
      </p:sp>
    </p:spTree>
    <p:extLst>
      <p:ext uri="{BB962C8B-B14F-4D97-AF65-F5344CB8AC3E}">
        <p14:creationId xmlns:p14="http://schemas.microsoft.com/office/powerpoint/2010/main" val="2531251561"/>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797DCA6-332A-60EE-ABE5-EFE9C999B44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4E0C7BA-B01E-84C0-DEE5-E820EC898EF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E058DA7-0444-0CBA-A40A-9BAA90C5A6EC}"/>
              </a:ext>
            </a:extLst>
          </p:cNvPr>
          <p:cNvSpPr>
            <a:spLocks noGrp="1"/>
          </p:cNvSpPr>
          <p:nvPr>
            <p:ph type="dt" sz="half" idx="10"/>
          </p:nvPr>
        </p:nvSpPr>
        <p:spPr/>
        <p:txBody>
          <a:bodyPr/>
          <a:lstStyle/>
          <a:p>
            <a:fld id="{BEB7EB3C-8E59-43FB-8B27-106B7709A48C}" type="datetimeFigureOut">
              <a:rPr lang="fr-FR" smtClean="0"/>
              <a:t>11/03/2024</a:t>
            </a:fld>
            <a:endParaRPr lang="fr-FR"/>
          </a:p>
        </p:txBody>
      </p:sp>
      <p:sp>
        <p:nvSpPr>
          <p:cNvPr id="5" name="Espace réservé du pied de page 4">
            <a:extLst>
              <a:ext uri="{FF2B5EF4-FFF2-40B4-BE49-F238E27FC236}">
                <a16:creationId xmlns:a16="http://schemas.microsoft.com/office/drawing/2014/main" id="{88116C5F-F923-4B2C-88AB-60511E805FC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600CFE4-E38C-33E7-AB18-19D092E1065E}"/>
              </a:ext>
            </a:extLst>
          </p:cNvPr>
          <p:cNvSpPr>
            <a:spLocks noGrp="1"/>
          </p:cNvSpPr>
          <p:nvPr>
            <p:ph type="sldNum" sz="quarter" idx="12"/>
          </p:nvPr>
        </p:nvSpPr>
        <p:spPr/>
        <p:txBody>
          <a:bodyPr/>
          <a:lstStyle/>
          <a:p>
            <a:fld id="{FE43D311-06F1-476B-BB22-B5CEDD77556F}" type="slidenum">
              <a:rPr lang="fr-FR" smtClean="0"/>
              <a:t>‹N°›</a:t>
            </a:fld>
            <a:endParaRPr lang="fr-FR"/>
          </a:p>
        </p:txBody>
      </p:sp>
    </p:spTree>
    <p:extLst>
      <p:ext uri="{BB962C8B-B14F-4D97-AF65-F5344CB8AC3E}">
        <p14:creationId xmlns:p14="http://schemas.microsoft.com/office/powerpoint/2010/main" val="591302773"/>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55E67F5D-F89B-7497-CFC4-C665427165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71E5C55-0C67-5E6D-AF17-41F67B46FB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FD345D1-3C02-60D2-89C0-8D8AD85995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EB7EB3C-8E59-43FB-8B27-106B7709A48C}" type="datetimeFigureOut">
              <a:rPr lang="fr-FR" smtClean="0"/>
              <a:t>11/03/2024</a:t>
            </a:fld>
            <a:endParaRPr lang="fr-FR"/>
          </a:p>
        </p:txBody>
      </p:sp>
      <p:sp>
        <p:nvSpPr>
          <p:cNvPr id="5" name="Espace réservé du pied de page 4">
            <a:extLst>
              <a:ext uri="{FF2B5EF4-FFF2-40B4-BE49-F238E27FC236}">
                <a16:creationId xmlns:a16="http://schemas.microsoft.com/office/drawing/2014/main" id="{0C9FE1B1-B58F-3429-E24A-7516817B685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5B333FF-3BA2-7AFB-FE7B-57D99CCAC4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E43D311-06F1-476B-BB22-B5CEDD77556F}" type="slidenum">
              <a:rPr lang="fr-FR" smtClean="0"/>
              <a:t>‹N°›</a:t>
            </a:fld>
            <a:endParaRPr lang="fr-FR"/>
          </a:p>
        </p:txBody>
      </p:sp>
    </p:spTree>
    <p:extLst>
      <p:ext uri="{BB962C8B-B14F-4D97-AF65-F5344CB8AC3E}">
        <p14:creationId xmlns:p14="http://schemas.microsoft.com/office/powerpoint/2010/main" val="10379648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bâtiment&#10;&#10;Description générée automatiquement">
            <a:extLst>
              <a:ext uri="{FF2B5EF4-FFF2-40B4-BE49-F238E27FC236}">
                <a16:creationId xmlns:a16="http://schemas.microsoft.com/office/drawing/2014/main" id="{34A88C16-61A7-25B1-0B20-DCB7ED23766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82000" y="537255"/>
            <a:ext cx="8028000" cy="6021000"/>
          </a:xfrm>
          <a:prstGeom prst="rect">
            <a:avLst/>
          </a:prstGeom>
        </p:spPr>
      </p:pic>
      <p:sp>
        <p:nvSpPr>
          <p:cNvPr id="4" name="ZoneTexte 3">
            <a:extLst>
              <a:ext uri="{FF2B5EF4-FFF2-40B4-BE49-F238E27FC236}">
                <a16:creationId xmlns:a16="http://schemas.microsoft.com/office/drawing/2014/main" id="{B39CE424-44A6-107D-FD53-D781E28913DB}"/>
              </a:ext>
            </a:extLst>
          </p:cNvPr>
          <p:cNvSpPr txBox="1"/>
          <p:nvPr/>
        </p:nvSpPr>
        <p:spPr>
          <a:xfrm>
            <a:off x="2464223" y="537255"/>
            <a:ext cx="8028000" cy="1446550"/>
          </a:xfrm>
          <a:prstGeom prst="rect">
            <a:avLst/>
          </a:prstGeom>
          <a:noFill/>
        </p:spPr>
        <p:txBody>
          <a:bodyPr wrap="square" rtlCol="0">
            <a:spAutoFit/>
          </a:bodyPr>
          <a:lstStyle/>
          <a:p>
            <a:r>
              <a:rPr lang="fr-FR" sz="4400" b="1" dirty="0">
                <a:ln>
                  <a:solidFill>
                    <a:srgbClr val="FF0000"/>
                  </a:solidFill>
                </a:ln>
                <a:solidFill>
                  <a:srgbClr val="FFFF00"/>
                </a:solidFill>
                <a:effectLst>
                  <a:glow rad="228600">
                    <a:schemeClr val="accent2">
                      <a:satMod val="175000"/>
                      <a:alpha val="40000"/>
                    </a:schemeClr>
                  </a:glow>
                </a:effectLst>
                <a:latin typeface="Algerian" panose="04020705040A02060702" pitchFamily="82" charset="0"/>
              </a:rPr>
              <a:t>Lorient Vous Présente La Ville de Bari (Italie )</a:t>
            </a:r>
          </a:p>
        </p:txBody>
      </p:sp>
    </p:spTree>
    <p:extLst>
      <p:ext uri="{BB962C8B-B14F-4D97-AF65-F5344CB8AC3E}">
        <p14:creationId xmlns:p14="http://schemas.microsoft.com/office/powerpoint/2010/main" val="1939365828"/>
      </p:ext>
    </p:extLst>
  </p:cSld>
  <p:clrMapOvr>
    <a:masterClrMapping/>
  </p:clrMapOvr>
  <mc:AlternateContent xmlns:mc="http://schemas.openxmlformats.org/markup-compatibility/2006">
    <mc:Choice xmlns:p14="http://schemas.microsoft.com/office/powerpoint/2010/main" Requires="p14">
      <p:transition spd="slow" p14:dur="5000" advClick="0" advTm="8000">
        <p14:pan dir="u"/>
        <p:sndAc>
          <p:stSnd>
            <p:snd r:embed="rId2" name="Al Bano &amp; Romina Power - Felicità (Musikladen 11.03.1982).wav"/>
          </p:stSnd>
        </p:sndAc>
      </p:transition>
    </mc:Choice>
    <mc:Fallback>
      <p:transition spd="slow" advClick="0" advTm="8000">
        <p:fade/>
        <p:sndAc>
          <p:stSnd>
            <p:snd r:embed="rId2" name="Al Bano &amp; Romina Power - Felicità (Musikladen 11.03.1982).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36A7583F-DF48-D0EA-0E09-54B240B0E782}"/>
              </a:ext>
            </a:extLst>
          </p:cNvPr>
          <p:cNvSpPr txBox="1"/>
          <p:nvPr/>
        </p:nvSpPr>
        <p:spPr>
          <a:xfrm>
            <a:off x="186690" y="113229"/>
            <a:ext cx="11818619" cy="6863417"/>
          </a:xfrm>
          <a:prstGeom prst="rect">
            <a:avLst/>
          </a:prstGeom>
          <a:noFill/>
        </p:spPr>
        <p:txBody>
          <a:bodyPr wrap="square">
            <a:spAutoFit/>
          </a:bodyPr>
          <a:lstStyle/>
          <a:p>
            <a:r>
              <a:rPr lang="fr-FR" sz="4000" b="1" dirty="0">
                <a:solidFill>
                  <a:schemeClr val="bg1"/>
                </a:solidFill>
              </a:rPr>
              <a:t>Bari est une ville portuaire sur la mer Adriatique, et le chef-lieu des Pouilles, une région du Sud de l'Italie. La vieille ville, dans le quartier de </a:t>
            </a:r>
            <a:r>
              <a:rPr lang="fr-FR" sz="4000" b="1" dirty="0" err="1">
                <a:solidFill>
                  <a:schemeClr val="bg1"/>
                </a:solidFill>
              </a:rPr>
              <a:t>Barivecchia</a:t>
            </a:r>
            <a:r>
              <a:rPr lang="fr-FR" sz="4000" b="1" dirty="0">
                <a:solidFill>
                  <a:schemeClr val="bg1"/>
                </a:solidFill>
              </a:rPr>
              <a:t>, est un labyrinthe de rues occupant un promontoire entre deux ports. Entourée de rues étroites, la basilique de San Nicola, un édifice bâti au XIe siècle et lieu de pèlerinage majeur, renferme des reliques de saint Nicolas. Au sud, le quartier de Murat offre une architecture monumentale du XIXe siècle, une promenade et des rues commerçantes piétonnes.</a:t>
            </a:r>
          </a:p>
        </p:txBody>
      </p:sp>
    </p:spTree>
    <p:extLst>
      <p:ext uri="{BB962C8B-B14F-4D97-AF65-F5344CB8AC3E}">
        <p14:creationId xmlns:p14="http://schemas.microsoft.com/office/powerpoint/2010/main" val="1260540320"/>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nuage&#10;&#10;Description générée automatiquement">
            <a:extLst>
              <a:ext uri="{FF2B5EF4-FFF2-40B4-BE49-F238E27FC236}">
                <a16:creationId xmlns:a16="http://schemas.microsoft.com/office/drawing/2014/main" id="{37207A16-666F-D3DB-BAC6-89B2D74CCC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6269" y="279000"/>
            <a:ext cx="9453706" cy="6300000"/>
          </a:xfrm>
          <a:prstGeom prst="rect">
            <a:avLst/>
          </a:prstGeom>
          <a:effectLst>
            <a:softEdge rad="635000"/>
          </a:effectLst>
        </p:spPr>
      </p:pic>
      <p:sp>
        <p:nvSpPr>
          <p:cNvPr id="4" name="ZoneTexte 3">
            <a:extLst>
              <a:ext uri="{FF2B5EF4-FFF2-40B4-BE49-F238E27FC236}">
                <a16:creationId xmlns:a16="http://schemas.microsoft.com/office/drawing/2014/main" id="{000E0AB4-B92B-A12A-29F3-D69868201937}"/>
              </a:ext>
            </a:extLst>
          </p:cNvPr>
          <p:cNvSpPr txBox="1"/>
          <p:nvPr/>
        </p:nvSpPr>
        <p:spPr>
          <a:xfrm>
            <a:off x="4320540" y="6117335"/>
            <a:ext cx="9169755" cy="461665"/>
          </a:xfrm>
          <a:prstGeom prst="rect">
            <a:avLst/>
          </a:prstGeom>
          <a:noFill/>
        </p:spPr>
        <p:txBody>
          <a:bodyPr wrap="square" rtlCol="0">
            <a:spAutoFit/>
          </a:bodyPr>
          <a:lstStyle/>
          <a:p>
            <a:r>
              <a:rPr lang="fr-FR" sz="2400" b="1" dirty="0">
                <a:solidFill>
                  <a:srgbClr val="FFFF00"/>
                </a:solidFill>
              </a:rPr>
              <a:t>Bari au coucher du soleil</a:t>
            </a:r>
          </a:p>
        </p:txBody>
      </p:sp>
    </p:spTree>
    <p:extLst>
      <p:ext uri="{BB962C8B-B14F-4D97-AF65-F5344CB8AC3E}">
        <p14:creationId xmlns:p14="http://schemas.microsoft.com/office/powerpoint/2010/main" val="473757143"/>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Véhicule terrestre, véhicule&#10;&#10;Description générée automatiquement">
            <a:extLst>
              <a:ext uri="{FF2B5EF4-FFF2-40B4-BE49-F238E27FC236}">
                <a16:creationId xmlns:a16="http://schemas.microsoft.com/office/drawing/2014/main" id="{CBDF7A91-0EC4-1F8F-7A78-B5B4E4209C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DAF9E3F9-8610-766F-F984-8C907F75D351}"/>
              </a:ext>
            </a:extLst>
          </p:cNvPr>
          <p:cNvSpPr txBox="1"/>
          <p:nvPr/>
        </p:nvSpPr>
        <p:spPr>
          <a:xfrm>
            <a:off x="4526280" y="6035039"/>
            <a:ext cx="8275320" cy="461665"/>
          </a:xfrm>
          <a:prstGeom prst="rect">
            <a:avLst/>
          </a:prstGeom>
          <a:noFill/>
        </p:spPr>
        <p:txBody>
          <a:bodyPr wrap="square" rtlCol="0">
            <a:spAutoFit/>
          </a:bodyPr>
          <a:lstStyle/>
          <a:p>
            <a:r>
              <a:rPr lang="fr-FR" sz="2400" b="1" dirty="0">
                <a:solidFill>
                  <a:srgbClr val="FFFF00"/>
                </a:solidFill>
              </a:rPr>
              <a:t>Gare de Bari-Centrale.</a:t>
            </a:r>
          </a:p>
        </p:txBody>
      </p:sp>
    </p:spTree>
    <p:extLst>
      <p:ext uri="{BB962C8B-B14F-4D97-AF65-F5344CB8AC3E}">
        <p14:creationId xmlns:p14="http://schemas.microsoft.com/office/powerpoint/2010/main" val="3786485135"/>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mbarcation, transport, Architecture navale&#10;&#10;Description générée automatiquement">
            <a:extLst>
              <a:ext uri="{FF2B5EF4-FFF2-40B4-BE49-F238E27FC236}">
                <a16:creationId xmlns:a16="http://schemas.microsoft.com/office/drawing/2014/main" id="{984D82F3-EED4-3559-A453-97C06378D2A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57975" y="302021"/>
            <a:ext cx="9076049" cy="5940000"/>
          </a:xfrm>
          <a:prstGeom prst="rect">
            <a:avLst/>
          </a:prstGeom>
          <a:effectLst>
            <a:softEdge rad="317500"/>
          </a:effectLst>
        </p:spPr>
      </p:pic>
      <p:sp>
        <p:nvSpPr>
          <p:cNvPr id="4" name="ZoneTexte 3">
            <a:extLst>
              <a:ext uri="{FF2B5EF4-FFF2-40B4-BE49-F238E27FC236}">
                <a16:creationId xmlns:a16="http://schemas.microsoft.com/office/drawing/2014/main" id="{8D0EB918-09DD-2ABA-3E6A-A479D1B2EE5F}"/>
              </a:ext>
            </a:extLst>
          </p:cNvPr>
          <p:cNvSpPr txBox="1"/>
          <p:nvPr/>
        </p:nvSpPr>
        <p:spPr>
          <a:xfrm>
            <a:off x="4823460" y="6011188"/>
            <a:ext cx="9076049" cy="461665"/>
          </a:xfrm>
          <a:prstGeom prst="rect">
            <a:avLst/>
          </a:prstGeom>
          <a:noFill/>
        </p:spPr>
        <p:txBody>
          <a:bodyPr wrap="square" rtlCol="0">
            <a:spAutoFit/>
          </a:bodyPr>
          <a:lstStyle/>
          <a:p>
            <a:r>
              <a:rPr lang="fr-FR" sz="2400" b="1" dirty="0">
                <a:solidFill>
                  <a:srgbClr val="FFFF00"/>
                </a:solidFill>
              </a:rPr>
              <a:t>Terminal Croisière</a:t>
            </a:r>
          </a:p>
        </p:txBody>
      </p:sp>
    </p:spTree>
    <p:extLst>
      <p:ext uri="{BB962C8B-B14F-4D97-AF65-F5344CB8AC3E}">
        <p14:creationId xmlns:p14="http://schemas.microsoft.com/office/powerpoint/2010/main" val="1321057527"/>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rain, transports en commun, Station de métro, transport&#10;&#10;Description générée automatiquement">
            <a:extLst>
              <a:ext uri="{FF2B5EF4-FFF2-40B4-BE49-F238E27FC236}">
                <a16:creationId xmlns:a16="http://schemas.microsoft.com/office/drawing/2014/main" id="{10134BF5-DAB2-5AC5-42ED-D121AE4657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1464" y="279000"/>
            <a:ext cx="8389072" cy="6300000"/>
          </a:xfrm>
          <a:prstGeom prst="rect">
            <a:avLst/>
          </a:prstGeom>
          <a:effectLst>
            <a:softEdge rad="635000"/>
          </a:effectLst>
        </p:spPr>
      </p:pic>
      <p:sp>
        <p:nvSpPr>
          <p:cNvPr id="4" name="ZoneTexte 3">
            <a:extLst>
              <a:ext uri="{FF2B5EF4-FFF2-40B4-BE49-F238E27FC236}">
                <a16:creationId xmlns:a16="http://schemas.microsoft.com/office/drawing/2014/main" id="{CADD9F38-D138-7582-EBC2-C43C13DFC23C}"/>
              </a:ext>
            </a:extLst>
          </p:cNvPr>
          <p:cNvSpPr txBox="1"/>
          <p:nvPr/>
        </p:nvSpPr>
        <p:spPr>
          <a:xfrm>
            <a:off x="5166360" y="6117335"/>
            <a:ext cx="7555230" cy="461665"/>
          </a:xfrm>
          <a:prstGeom prst="rect">
            <a:avLst/>
          </a:prstGeom>
          <a:noFill/>
        </p:spPr>
        <p:txBody>
          <a:bodyPr wrap="square" rtlCol="0">
            <a:spAutoFit/>
          </a:bodyPr>
          <a:lstStyle/>
          <a:p>
            <a:r>
              <a:rPr lang="fr-FR" sz="2400" b="1" dirty="0">
                <a:solidFill>
                  <a:srgbClr val="FFFF00"/>
                </a:solidFill>
              </a:rPr>
              <a:t>Metro </a:t>
            </a:r>
            <a:r>
              <a:rPr lang="fr-FR" sz="2400" b="1" dirty="0" err="1">
                <a:solidFill>
                  <a:srgbClr val="FFFF00"/>
                </a:solidFill>
              </a:rPr>
              <a:t>bari</a:t>
            </a:r>
            <a:endParaRPr lang="fr-FR" sz="2400" b="1" dirty="0">
              <a:solidFill>
                <a:srgbClr val="FFFF00"/>
              </a:solidFill>
            </a:endParaRPr>
          </a:p>
        </p:txBody>
      </p:sp>
    </p:spTree>
    <p:extLst>
      <p:ext uri="{BB962C8B-B14F-4D97-AF65-F5344CB8AC3E}">
        <p14:creationId xmlns:p14="http://schemas.microsoft.com/office/powerpoint/2010/main" val="2008086833"/>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voiture, véhicule&#10;&#10;Description générée automatiquement">
            <a:extLst>
              <a:ext uri="{FF2B5EF4-FFF2-40B4-BE49-F238E27FC236}">
                <a16:creationId xmlns:a16="http://schemas.microsoft.com/office/drawing/2014/main" id="{782A6737-52F8-C7EA-5674-21E1179AFC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1114" y="293512"/>
            <a:ext cx="4851900" cy="6480000"/>
          </a:xfrm>
          <a:prstGeom prst="rect">
            <a:avLst/>
          </a:prstGeom>
          <a:effectLst>
            <a:softEdge rad="317500"/>
          </a:effectLst>
        </p:spPr>
      </p:pic>
      <p:sp>
        <p:nvSpPr>
          <p:cNvPr id="4" name="ZoneTexte 3">
            <a:extLst>
              <a:ext uri="{FF2B5EF4-FFF2-40B4-BE49-F238E27FC236}">
                <a16:creationId xmlns:a16="http://schemas.microsoft.com/office/drawing/2014/main" id="{12D44731-E0FD-1971-34E0-532AE3DAE790}"/>
              </a:ext>
            </a:extLst>
          </p:cNvPr>
          <p:cNvSpPr txBox="1"/>
          <p:nvPr/>
        </p:nvSpPr>
        <p:spPr>
          <a:xfrm>
            <a:off x="407864" y="4177754"/>
            <a:ext cx="3188970" cy="1200329"/>
          </a:xfrm>
          <a:prstGeom prst="rect">
            <a:avLst/>
          </a:prstGeom>
          <a:noFill/>
        </p:spPr>
        <p:txBody>
          <a:bodyPr wrap="square" rtlCol="0">
            <a:spAutoFit/>
          </a:bodyPr>
          <a:lstStyle/>
          <a:p>
            <a:r>
              <a:rPr lang="fr-FR" sz="2400" b="1" dirty="0" err="1">
                <a:solidFill>
                  <a:srgbClr val="FFFF00"/>
                </a:solidFill>
              </a:rPr>
              <a:t>Barivecchia</a:t>
            </a:r>
            <a:r>
              <a:rPr lang="fr-FR" sz="2400" b="1" dirty="0">
                <a:solidFill>
                  <a:srgbClr val="FFFF00"/>
                </a:solidFill>
              </a:rPr>
              <a:t>, </a:t>
            </a:r>
            <a:r>
              <a:rPr lang="fr-FR" sz="2400" b="1" dirty="0" err="1">
                <a:solidFill>
                  <a:srgbClr val="FFFF00"/>
                </a:solidFill>
              </a:rPr>
              <a:t>Bare-vècchie</a:t>
            </a:r>
            <a:r>
              <a:rPr lang="fr-FR" sz="2400" b="1" dirty="0">
                <a:solidFill>
                  <a:srgbClr val="FFFF00"/>
                </a:solidFill>
              </a:rPr>
              <a:t> en dialecte </a:t>
            </a:r>
            <a:r>
              <a:rPr lang="fr-FR" sz="2400" b="1" dirty="0" err="1">
                <a:solidFill>
                  <a:srgbClr val="FFFF00"/>
                </a:solidFill>
              </a:rPr>
              <a:t>barése</a:t>
            </a:r>
            <a:r>
              <a:rPr lang="fr-FR" sz="2400" b="1" dirty="0">
                <a:solidFill>
                  <a:srgbClr val="FFFF00"/>
                </a:solidFill>
              </a:rPr>
              <a:t>.</a:t>
            </a:r>
          </a:p>
        </p:txBody>
      </p:sp>
    </p:spTree>
    <p:extLst>
      <p:ext uri="{BB962C8B-B14F-4D97-AF65-F5344CB8AC3E}">
        <p14:creationId xmlns:p14="http://schemas.microsoft.com/office/powerpoint/2010/main" val="296188547"/>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église&#10;&#10;Description générée automatiquement">
            <a:extLst>
              <a:ext uri="{FF2B5EF4-FFF2-40B4-BE49-F238E27FC236}">
                <a16:creationId xmlns:a16="http://schemas.microsoft.com/office/drawing/2014/main" id="{DBEF9F52-B538-36AD-5FF0-8796F9C5B0B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41000" y="265260"/>
            <a:ext cx="8910000" cy="5940000"/>
          </a:xfrm>
          <a:prstGeom prst="rect">
            <a:avLst/>
          </a:prstGeom>
          <a:effectLst>
            <a:softEdge rad="317500"/>
          </a:effectLst>
        </p:spPr>
      </p:pic>
      <p:sp>
        <p:nvSpPr>
          <p:cNvPr id="4" name="ZoneTexte 3">
            <a:extLst>
              <a:ext uri="{FF2B5EF4-FFF2-40B4-BE49-F238E27FC236}">
                <a16:creationId xmlns:a16="http://schemas.microsoft.com/office/drawing/2014/main" id="{4F741039-BF99-BDFB-4858-31D497A9FA26}"/>
              </a:ext>
            </a:extLst>
          </p:cNvPr>
          <p:cNvSpPr txBox="1"/>
          <p:nvPr/>
        </p:nvSpPr>
        <p:spPr>
          <a:xfrm>
            <a:off x="5451000" y="5974427"/>
            <a:ext cx="8910000" cy="461665"/>
          </a:xfrm>
          <a:prstGeom prst="rect">
            <a:avLst/>
          </a:prstGeom>
          <a:noFill/>
        </p:spPr>
        <p:txBody>
          <a:bodyPr wrap="square" rtlCol="0">
            <a:spAutoFit/>
          </a:bodyPr>
          <a:lstStyle/>
          <a:p>
            <a:r>
              <a:rPr lang="fr-FR" sz="2400" b="1" dirty="0" err="1">
                <a:solidFill>
                  <a:srgbClr val="FFFF00"/>
                </a:solidFill>
              </a:rPr>
              <a:t>Fortino</a:t>
            </a:r>
            <a:r>
              <a:rPr lang="fr-FR" sz="2400" b="1" dirty="0">
                <a:solidFill>
                  <a:srgbClr val="FFFF00"/>
                </a:solidFill>
              </a:rPr>
              <a:t>.</a:t>
            </a:r>
          </a:p>
        </p:txBody>
      </p:sp>
    </p:spTree>
    <p:extLst>
      <p:ext uri="{BB962C8B-B14F-4D97-AF65-F5344CB8AC3E}">
        <p14:creationId xmlns:p14="http://schemas.microsoft.com/office/powerpoint/2010/main" val="1403993782"/>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palmier&#10;&#10;Description générée automatiquement">
            <a:extLst>
              <a:ext uri="{FF2B5EF4-FFF2-40B4-BE49-F238E27FC236}">
                <a16:creationId xmlns:a16="http://schemas.microsoft.com/office/drawing/2014/main" id="{CA372A67-EC05-551E-7CF1-03F00DAE4E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3606" y="101606"/>
            <a:ext cx="9464788" cy="6300000"/>
          </a:xfrm>
          <a:prstGeom prst="rect">
            <a:avLst/>
          </a:prstGeom>
          <a:effectLst>
            <a:softEdge rad="635000"/>
          </a:effectLst>
        </p:spPr>
      </p:pic>
      <p:sp>
        <p:nvSpPr>
          <p:cNvPr id="4" name="ZoneTexte 3">
            <a:extLst>
              <a:ext uri="{FF2B5EF4-FFF2-40B4-BE49-F238E27FC236}">
                <a16:creationId xmlns:a16="http://schemas.microsoft.com/office/drawing/2014/main" id="{23D05F0E-F801-2FA3-78D4-5966D93688D2}"/>
              </a:ext>
            </a:extLst>
          </p:cNvPr>
          <p:cNvSpPr txBox="1"/>
          <p:nvPr/>
        </p:nvSpPr>
        <p:spPr>
          <a:xfrm>
            <a:off x="4560570" y="6073215"/>
            <a:ext cx="8801100" cy="461665"/>
          </a:xfrm>
          <a:prstGeom prst="rect">
            <a:avLst/>
          </a:prstGeom>
          <a:noFill/>
        </p:spPr>
        <p:txBody>
          <a:bodyPr wrap="square" rtlCol="0">
            <a:spAutoFit/>
          </a:bodyPr>
          <a:lstStyle/>
          <a:p>
            <a:r>
              <a:rPr lang="fr-FR" sz="2400" b="1" dirty="0">
                <a:solidFill>
                  <a:srgbClr val="FFFF00"/>
                </a:solidFill>
              </a:rPr>
              <a:t>Théâtre Marguerite</a:t>
            </a:r>
          </a:p>
        </p:txBody>
      </p:sp>
    </p:spTree>
    <p:extLst>
      <p:ext uri="{BB962C8B-B14F-4D97-AF65-F5344CB8AC3E}">
        <p14:creationId xmlns:p14="http://schemas.microsoft.com/office/powerpoint/2010/main" val="2490298475"/>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fenêtre, ville&#10;&#10;Description générée automatiquement">
            <a:extLst>
              <a:ext uri="{FF2B5EF4-FFF2-40B4-BE49-F238E27FC236}">
                <a16:creationId xmlns:a16="http://schemas.microsoft.com/office/drawing/2014/main" id="{95B08547-711A-B38C-A486-E5C020738B8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4674467A-F120-7922-1331-B618680DBFD6}"/>
              </a:ext>
            </a:extLst>
          </p:cNvPr>
          <p:cNvSpPr txBox="1"/>
          <p:nvPr/>
        </p:nvSpPr>
        <p:spPr>
          <a:xfrm>
            <a:off x="4320540" y="6117335"/>
            <a:ext cx="7326630" cy="461665"/>
          </a:xfrm>
          <a:prstGeom prst="rect">
            <a:avLst/>
          </a:prstGeom>
          <a:noFill/>
        </p:spPr>
        <p:txBody>
          <a:bodyPr wrap="square" rtlCol="0">
            <a:spAutoFit/>
          </a:bodyPr>
          <a:lstStyle/>
          <a:p>
            <a:r>
              <a:rPr lang="fr-FR" sz="2400" b="1" dirty="0">
                <a:solidFill>
                  <a:srgbClr val="FFFF00"/>
                </a:solidFill>
              </a:rPr>
              <a:t>Le Théâtre Piccinni de Bari</a:t>
            </a:r>
          </a:p>
        </p:txBody>
      </p:sp>
    </p:spTree>
    <p:extLst>
      <p:ext uri="{BB962C8B-B14F-4D97-AF65-F5344CB8AC3E}">
        <p14:creationId xmlns:p14="http://schemas.microsoft.com/office/powerpoint/2010/main" val="374909383"/>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ciel, bateau, embarcation&#10;&#10;Description générée automatiquement">
            <a:extLst>
              <a:ext uri="{FF2B5EF4-FFF2-40B4-BE49-F238E27FC236}">
                <a16:creationId xmlns:a16="http://schemas.microsoft.com/office/drawing/2014/main" id="{62E8F760-9427-43AE-A4A6-71FD0137B21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6" name="ZoneTexte 5">
            <a:extLst>
              <a:ext uri="{FF2B5EF4-FFF2-40B4-BE49-F238E27FC236}">
                <a16:creationId xmlns:a16="http://schemas.microsoft.com/office/drawing/2014/main" id="{E7B924D1-DCEC-61FD-77F4-9B658FE8A10B}"/>
              </a:ext>
            </a:extLst>
          </p:cNvPr>
          <p:cNvSpPr txBox="1"/>
          <p:nvPr/>
        </p:nvSpPr>
        <p:spPr>
          <a:xfrm>
            <a:off x="3874770" y="6174485"/>
            <a:ext cx="7712820" cy="461665"/>
          </a:xfrm>
          <a:prstGeom prst="rect">
            <a:avLst/>
          </a:prstGeom>
          <a:noFill/>
        </p:spPr>
        <p:txBody>
          <a:bodyPr wrap="square" rtlCol="0">
            <a:spAutoFit/>
          </a:bodyPr>
          <a:lstStyle/>
          <a:p>
            <a:r>
              <a:rPr lang="fr-FR" sz="2400" b="1">
                <a:solidFill>
                  <a:srgbClr val="FFFF00"/>
                </a:solidFill>
              </a:rPr>
              <a:t>Une vue sur le vieux port de Bari</a:t>
            </a:r>
            <a:endParaRPr lang="fr-FR" sz="2400" b="1" dirty="0">
              <a:solidFill>
                <a:srgbClr val="FFFF00"/>
              </a:solidFill>
            </a:endParaRPr>
          </a:p>
        </p:txBody>
      </p:sp>
    </p:spTree>
    <p:extLst>
      <p:ext uri="{BB962C8B-B14F-4D97-AF65-F5344CB8AC3E}">
        <p14:creationId xmlns:p14="http://schemas.microsoft.com/office/powerpoint/2010/main" val="956945395"/>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lieu de culte, architecture&#10;&#10;Description générée automatiquement">
            <a:extLst>
              <a:ext uri="{FF2B5EF4-FFF2-40B4-BE49-F238E27FC236}">
                <a16:creationId xmlns:a16="http://schemas.microsoft.com/office/drawing/2014/main" id="{F50B24CF-6D9F-2174-72A2-F2CF272B835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79560" y="279000"/>
            <a:ext cx="9450000" cy="6300000"/>
          </a:xfrm>
          <a:prstGeom prst="rect">
            <a:avLst/>
          </a:prstGeom>
          <a:effectLst>
            <a:softEdge rad="635000"/>
          </a:effectLst>
        </p:spPr>
      </p:pic>
      <p:sp>
        <p:nvSpPr>
          <p:cNvPr id="4" name="ZoneTexte 3">
            <a:extLst>
              <a:ext uri="{FF2B5EF4-FFF2-40B4-BE49-F238E27FC236}">
                <a16:creationId xmlns:a16="http://schemas.microsoft.com/office/drawing/2014/main" id="{9C6FE0F2-2E04-B478-E24F-D257DE5951D5}"/>
              </a:ext>
            </a:extLst>
          </p:cNvPr>
          <p:cNvSpPr txBox="1"/>
          <p:nvPr/>
        </p:nvSpPr>
        <p:spPr>
          <a:xfrm>
            <a:off x="4423410" y="6168718"/>
            <a:ext cx="8606790" cy="461665"/>
          </a:xfrm>
          <a:prstGeom prst="rect">
            <a:avLst/>
          </a:prstGeom>
          <a:noFill/>
        </p:spPr>
        <p:txBody>
          <a:bodyPr wrap="square" rtlCol="0">
            <a:spAutoFit/>
          </a:bodyPr>
          <a:lstStyle/>
          <a:p>
            <a:r>
              <a:rPr lang="fr-FR" sz="2400" b="1" dirty="0">
                <a:solidFill>
                  <a:srgbClr val="FFFF00"/>
                </a:solidFill>
              </a:rPr>
              <a:t>Basilique Saint-Nicolas</a:t>
            </a:r>
          </a:p>
        </p:txBody>
      </p:sp>
      <p:sp>
        <p:nvSpPr>
          <p:cNvPr id="6" name="ZoneTexte 5">
            <a:extLst>
              <a:ext uri="{FF2B5EF4-FFF2-40B4-BE49-F238E27FC236}">
                <a16:creationId xmlns:a16="http://schemas.microsoft.com/office/drawing/2014/main" id="{8B5AB1D9-636C-67AB-9F5B-6B8E620C9F85}"/>
              </a:ext>
            </a:extLst>
          </p:cNvPr>
          <p:cNvSpPr txBox="1"/>
          <p:nvPr/>
        </p:nvSpPr>
        <p:spPr>
          <a:xfrm>
            <a:off x="3048953" y="3244334"/>
            <a:ext cx="6097904" cy="369332"/>
          </a:xfrm>
          <a:prstGeom prst="rect">
            <a:avLst/>
          </a:prstGeom>
          <a:noFill/>
        </p:spPr>
        <p:txBody>
          <a:bodyPr wrap="square">
            <a:spAutoFit/>
          </a:bodyPr>
          <a:lstStyle/>
          <a:p>
            <a:r>
              <a:rPr lang="fr-FR" dirty="0"/>
              <a:t>Basilique Saint-Nicolas</a:t>
            </a:r>
          </a:p>
        </p:txBody>
      </p:sp>
    </p:spTree>
    <p:extLst>
      <p:ext uri="{BB962C8B-B14F-4D97-AF65-F5344CB8AC3E}">
        <p14:creationId xmlns:p14="http://schemas.microsoft.com/office/powerpoint/2010/main" val="1640168422"/>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plein air, ciel, bâtiment&#10;&#10;Description générée automatiquement">
            <a:extLst>
              <a:ext uri="{FF2B5EF4-FFF2-40B4-BE49-F238E27FC236}">
                <a16:creationId xmlns:a16="http://schemas.microsoft.com/office/drawing/2014/main" id="{B3D00D13-76F1-792B-CE16-BF96F9C7EF4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52977" y="256500"/>
            <a:ext cx="8460000" cy="6345000"/>
          </a:xfrm>
          <a:prstGeom prst="rect">
            <a:avLst/>
          </a:prstGeom>
          <a:effectLst>
            <a:softEdge rad="635000"/>
          </a:effectLst>
        </p:spPr>
      </p:pic>
      <p:sp>
        <p:nvSpPr>
          <p:cNvPr id="4" name="ZoneTexte 3">
            <a:extLst>
              <a:ext uri="{FF2B5EF4-FFF2-40B4-BE49-F238E27FC236}">
                <a16:creationId xmlns:a16="http://schemas.microsoft.com/office/drawing/2014/main" id="{BD34BF82-9A59-426E-41D9-8610779B0FCB}"/>
              </a:ext>
            </a:extLst>
          </p:cNvPr>
          <p:cNvSpPr txBox="1"/>
          <p:nvPr/>
        </p:nvSpPr>
        <p:spPr>
          <a:xfrm>
            <a:off x="5052060" y="6057900"/>
            <a:ext cx="8378190" cy="461665"/>
          </a:xfrm>
          <a:prstGeom prst="rect">
            <a:avLst/>
          </a:prstGeom>
          <a:noFill/>
        </p:spPr>
        <p:txBody>
          <a:bodyPr wrap="square" rtlCol="0">
            <a:spAutoFit/>
          </a:bodyPr>
          <a:lstStyle/>
          <a:p>
            <a:r>
              <a:rPr lang="fr-FR" sz="2400" b="1" dirty="0">
                <a:solidFill>
                  <a:srgbClr val="FFFF00"/>
                </a:solidFill>
              </a:rPr>
              <a:t>Château souabe</a:t>
            </a:r>
          </a:p>
        </p:txBody>
      </p:sp>
    </p:spTree>
    <p:extLst>
      <p:ext uri="{BB962C8B-B14F-4D97-AF65-F5344CB8AC3E}">
        <p14:creationId xmlns:p14="http://schemas.microsoft.com/office/powerpoint/2010/main" val="96836883"/>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plein air, ciel, bâtiment&#10;&#10;Description générée automatiquement">
            <a:extLst>
              <a:ext uri="{FF2B5EF4-FFF2-40B4-BE49-F238E27FC236}">
                <a16:creationId xmlns:a16="http://schemas.microsoft.com/office/drawing/2014/main" id="{3C0337E7-8AD4-F09A-CDEA-9FF5FA949E8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148590"/>
            <a:ext cx="8400000" cy="6300000"/>
          </a:xfrm>
          <a:prstGeom prst="rect">
            <a:avLst/>
          </a:prstGeom>
          <a:effectLst>
            <a:softEdge rad="635000"/>
          </a:effectLst>
        </p:spPr>
      </p:pic>
      <p:sp>
        <p:nvSpPr>
          <p:cNvPr id="4" name="ZoneTexte 3">
            <a:extLst>
              <a:ext uri="{FF2B5EF4-FFF2-40B4-BE49-F238E27FC236}">
                <a16:creationId xmlns:a16="http://schemas.microsoft.com/office/drawing/2014/main" id="{AA48B841-A51E-DA7C-6320-65A0571C8B24}"/>
              </a:ext>
            </a:extLst>
          </p:cNvPr>
          <p:cNvSpPr txBox="1"/>
          <p:nvPr/>
        </p:nvSpPr>
        <p:spPr>
          <a:xfrm>
            <a:off x="5326380" y="6021600"/>
            <a:ext cx="7715250" cy="400110"/>
          </a:xfrm>
          <a:prstGeom prst="rect">
            <a:avLst/>
          </a:prstGeom>
          <a:noFill/>
        </p:spPr>
        <p:txBody>
          <a:bodyPr wrap="square" rtlCol="0">
            <a:spAutoFit/>
          </a:bodyPr>
          <a:lstStyle/>
          <a:p>
            <a:r>
              <a:rPr lang="fr-FR" sz="2000" b="1"/>
              <a:t>Château souabe</a:t>
            </a:r>
            <a:endParaRPr lang="fr-FR" sz="2000" b="1" dirty="0"/>
          </a:p>
        </p:txBody>
      </p:sp>
    </p:spTree>
    <p:extLst>
      <p:ext uri="{BB962C8B-B14F-4D97-AF65-F5344CB8AC3E}">
        <p14:creationId xmlns:p14="http://schemas.microsoft.com/office/powerpoint/2010/main" val="797808651"/>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château&#10;&#10;Description générée automatiquement">
            <a:extLst>
              <a:ext uri="{FF2B5EF4-FFF2-40B4-BE49-F238E27FC236}">
                <a16:creationId xmlns:a16="http://schemas.microsoft.com/office/drawing/2014/main" id="{8D0564D4-79BF-EAD3-B93A-FA2AC8218F4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53" y="279000"/>
            <a:ext cx="9453694" cy="6300000"/>
          </a:xfrm>
          <a:prstGeom prst="rect">
            <a:avLst/>
          </a:prstGeom>
          <a:effectLst>
            <a:softEdge rad="635000"/>
          </a:effectLst>
        </p:spPr>
      </p:pic>
      <p:sp>
        <p:nvSpPr>
          <p:cNvPr id="6" name="ZoneTexte 5">
            <a:extLst>
              <a:ext uri="{FF2B5EF4-FFF2-40B4-BE49-F238E27FC236}">
                <a16:creationId xmlns:a16="http://schemas.microsoft.com/office/drawing/2014/main" id="{57EC85B3-D568-3B7F-1835-19F5EECD37E1}"/>
              </a:ext>
            </a:extLst>
          </p:cNvPr>
          <p:cNvSpPr txBox="1"/>
          <p:nvPr/>
        </p:nvSpPr>
        <p:spPr>
          <a:xfrm>
            <a:off x="3048953" y="3061454"/>
            <a:ext cx="6097904" cy="369332"/>
          </a:xfrm>
          <a:prstGeom prst="rect">
            <a:avLst/>
          </a:prstGeom>
          <a:noFill/>
        </p:spPr>
        <p:txBody>
          <a:bodyPr wrap="square">
            <a:spAutoFit/>
          </a:bodyPr>
          <a:lstStyle/>
          <a:p>
            <a:r>
              <a:rPr lang="fr-FR" dirty="0"/>
              <a:t>Château souabe</a:t>
            </a:r>
          </a:p>
        </p:txBody>
      </p:sp>
      <p:sp>
        <p:nvSpPr>
          <p:cNvPr id="7" name="ZoneTexte 6">
            <a:extLst>
              <a:ext uri="{FF2B5EF4-FFF2-40B4-BE49-F238E27FC236}">
                <a16:creationId xmlns:a16="http://schemas.microsoft.com/office/drawing/2014/main" id="{69F0EE96-4AC6-C617-F5FD-EF19A4033A13}"/>
              </a:ext>
            </a:extLst>
          </p:cNvPr>
          <p:cNvSpPr txBox="1"/>
          <p:nvPr/>
        </p:nvSpPr>
        <p:spPr>
          <a:xfrm>
            <a:off x="4994910" y="6309360"/>
            <a:ext cx="8972550" cy="461665"/>
          </a:xfrm>
          <a:prstGeom prst="rect">
            <a:avLst/>
          </a:prstGeom>
          <a:noFill/>
        </p:spPr>
        <p:txBody>
          <a:bodyPr wrap="square" rtlCol="0">
            <a:spAutoFit/>
          </a:bodyPr>
          <a:lstStyle/>
          <a:p>
            <a:r>
              <a:rPr lang="fr-FR" sz="2400" b="1" dirty="0"/>
              <a:t>Château souabe</a:t>
            </a:r>
          </a:p>
        </p:txBody>
      </p:sp>
    </p:spTree>
    <p:extLst>
      <p:ext uri="{BB962C8B-B14F-4D97-AF65-F5344CB8AC3E}">
        <p14:creationId xmlns:p14="http://schemas.microsoft.com/office/powerpoint/2010/main" val="632858079"/>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paysage, Photographie aérienne&#10;&#10;Description générée automatiquement">
            <a:extLst>
              <a:ext uri="{FF2B5EF4-FFF2-40B4-BE49-F238E27FC236}">
                <a16:creationId xmlns:a16="http://schemas.microsoft.com/office/drawing/2014/main" id="{DB389C31-E518-3CE8-9D43-B76E156C8B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64000" y="279000"/>
            <a:ext cx="8064000" cy="6300000"/>
          </a:xfrm>
          <a:prstGeom prst="rect">
            <a:avLst/>
          </a:prstGeom>
          <a:effectLst>
            <a:softEdge rad="635000"/>
          </a:effectLst>
        </p:spPr>
      </p:pic>
      <p:sp>
        <p:nvSpPr>
          <p:cNvPr id="4" name="ZoneTexte 3">
            <a:extLst>
              <a:ext uri="{FF2B5EF4-FFF2-40B4-BE49-F238E27FC236}">
                <a16:creationId xmlns:a16="http://schemas.microsoft.com/office/drawing/2014/main" id="{E2753A88-8CA4-466C-FBCE-0169DCAB8400}"/>
              </a:ext>
            </a:extLst>
          </p:cNvPr>
          <p:cNvSpPr txBox="1"/>
          <p:nvPr/>
        </p:nvSpPr>
        <p:spPr>
          <a:xfrm>
            <a:off x="5200650" y="6230492"/>
            <a:ext cx="7863840" cy="461665"/>
          </a:xfrm>
          <a:prstGeom prst="rect">
            <a:avLst/>
          </a:prstGeom>
          <a:noFill/>
        </p:spPr>
        <p:txBody>
          <a:bodyPr wrap="square" rtlCol="0">
            <a:spAutoFit/>
          </a:bodyPr>
          <a:lstStyle/>
          <a:p>
            <a:r>
              <a:rPr lang="fr-FR" sz="2400" b="1" dirty="0"/>
              <a:t>Château souabe</a:t>
            </a:r>
          </a:p>
        </p:txBody>
      </p:sp>
    </p:spTree>
    <p:extLst>
      <p:ext uri="{BB962C8B-B14F-4D97-AF65-F5344CB8AC3E}">
        <p14:creationId xmlns:p14="http://schemas.microsoft.com/office/powerpoint/2010/main" val="3693406651"/>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0AF00FA2-9141-3862-80F0-DBF56F9184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2262" y="279000"/>
            <a:ext cx="10887475" cy="6300000"/>
          </a:xfrm>
          <a:prstGeom prst="rect">
            <a:avLst/>
          </a:prstGeom>
          <a:effectLst>
            <a:softEdge rad="635000"/>
          </a:effectLst>
        </p:spPr>
      </p:pic>
      <p:sp>
        <p:nvSpPr>
          <p:cNvPr id="4" name="ZoneTexte 3">
            <a:extLst>
              <a:ext uri="{FF2B5EF4-FFF2-40B4-BE49-F238E27FC236}">
                <a16:creationId xmlns:a16="http://schemas.microsoft.com/office/drawing/2014/main" id="{92EEFB97-BAD7-001B-9AE6-346375E25C3A}"/>
              </a:ext>
            </a:extLst>
          </p:cNvPr>
          <p:cNvSpPr txBox="1"/>
          <p:nvPr/>
        </p:nvSpPr>
        <p:spPr>
          <a:xfrm>
            <a:off x="3360420" y="6067097"/>
            <a:ext cx="9075420" cy="461665"/>
          </a:xfrm>
          <a:prstGeom prst="rect">
            <a:avLst/>
          </a:prstGeom>
          <a:noFill/>
        </p:spPr>
        <p:txBody>
          <a:bodyPr wrap="square" rtlCol="0">
            <a:spAutoFit/>
          </a:bodyPr>
          <a:lstStyle/>
          <a:p>
            <a:r>
              <a:rPr lang="fr-FR" sz="2400" b="1">
                <a:solidFill>
                  <a:srgbClr val="FFFF00"/>
                </a:solidFill>
              </a:rPr>
              <a:t>La vieille ville vue du château souabe</a:t>
            </a:r>
            <a:endParaRPr lang="fr-FR" sz="2400" b="1" dirty="0">
              <a:solidFill>
                <a:srgbClr val="FFFF00"/>
              </a:solidFill>
            </a:endParaRPr>
          </a:p>
        </p:txBody>
      </p:sp>
    </p:spTree>
    <p:extLst>
      <p:ext uri="{BB962C8B-B14F-4D97-AF65-F5344CB8AC3E}">
        <p14:creationId xmlns:p14="http://schemas.microsoft.com/office/powerpoint/2010/main" val="1438839799"/>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ourriture, assiette, Cuisine, plat&#10;&#10;Description générée automatiquement">
            <a:extLst>
              <a:ext uri="{FF2B5EF4-FFF2-40B4-BE49-F238E27FC236}">
                <a16:creationId xmlns:a16="http://schemas.microsoft.com/office/drawing/2014/main" id="{83D825C3-F31A-7D40-B99E-68AD28E9176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34125" y="279000"/>
            <a:ext cx="6691136" cy="6300000"/>
          </a:xfrm>
          <a:prstGeom prst="rect">
            <a:avLst/>
          </a:prstGeom>
          <a:effectLst>
            <a:softEdge rad="317500"/>
          </a:effectLst>
        </p:spPr>
      </p:pic>
      <p:sp>
        <p:nvSpPr>
          <p:cNvPr id="4" name="ZoneTexte 3">
            <a:extLst>
              <a:ext uri="{FF2B5EF4-FFF2-40B4-BE49-F238E27FC236}">
                <a16:creationId xmlns:a16="http://schemas.microsoft.com/office/drawing/2014/main" id="{E405CA0D-B130-27F4-39B2-B35BFFB2164A}"/>
              </a:ext>
            </a:extLst>
          </p:cNvPr>
          <p:cNvSpPr txBox="1"/>
          <p:nvPr/>
        </p:nvSpPr>
        <p:spPr>
          <a:xfrm>
            <a:off x="414514" y="4173003"/>
            <a:ext cx="2571750" cy="830997"/>
          </a:xfrm>
          <a:prstGeom prst="rect">
            <a:avLst/>
          </a:prstGeom>
          <a:noFill/>
        </p:spPr>
        <p:txBody>
          <a:bodyPr wrap="square" rtlCol="0">
            <a:spAutoFit/>
          </a:bodyPr>
          <a:lstStyle/>
          <a:p>
            <a:r>
              <a:rPr lang="fr-FR" sz="2400" b="1">
                <a:solidFill>
                  <a:srgbClr val="FFFF00"/>
                </a:solidFill>
              </a:rPr>
              <a:t>Un plat d' orecchiette</a:t>
            </a:r>
            <a:endParaRPr lang="fr-FR" sz="2400" b="1" dirty="0">
              <a:solidFill>
                <a:srgbClr val="FFFF00"/>
              </a:solidFill>
            </a:endParaRPr>
          </a:p>
        </p:txBody>
      </p:sp>
    </p:spTree>
    <p:extLst>
      <p:ext uri="{BB962C8B-B14F-4D97-AF65-F5344CB8AC3E}">
        <p14:creationId xmlns:p14="http://schemas.microsoft.com/office/powerpoint/2010/main" val="3027358879"/>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fontaine, ciel, bâtiment&#10;&#10;Description générée automatiquement">
            <a:extLst>
              <a:ext uri="{FF2B5EF4-FFF2-40B4-BE49-F238E27FC236}">
                <a16:creationId xmlns:a16="http://schemas.microsoft.com/office/drawing/2014/main" id="{99ACDC2A-B0E8-759F-8433-FFC56523B1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8700" y="279000"/>
            <a:ext cx="8400000" cy="6300000"/>
          </a:xfrm>
          <a:prstGeom prst="rect">
            <a:avLst/>
          </a:prstGeom>
          <a:effectLst>
            <a:softEdge rad="317500"/>
          </a:effectLst>
        </p:spPr>
      </p:pic>
      <p:sp>
        <p:nvSpPr>
          <p:cNvPr id="6" name="ZoneTexte 5">
            <a:extLst>
              <a:ext uri="{FF2B5EF4-FFF2-40B4-BE49-F238E27FC236}">
                <a16:creationId xmlns:a16="http://schemas.microsoft.com/office/drawing/2014/main" id="{F2B089AF-AFB7-9731-EB36-28939C2F0192}"/>
              </a:ext>
            </a:extLst>
          </p:cNvPr>
          <p:cNvSpPr txBox="1"/>
          <p:nvPr/>
        </p:nvSpPr>
        <p:spPr>
          <a:xfrm>
            <a:off x="9220200" y="4343400"/>
            <a:ext cx="2971800" cy="830997"/>
          </a:xfrm>
          <a:prstGeom prst="rect">
            <a:avLst/>
          </a:prstGeom>
          <a:noFill/>
        </p:spPr>
        <p:txBody>
          <a:bodyPr wrap="square" rtlCol="0">
            <a:spAutoFit/>
          </a:bodyPr>
          <a:lstStyle/>
          <a:p>
            <a:r>
              <a:rPr lang="fr-FR" sz="2400" b="1" dirty="0"/>
              <a:t>Gare centrale de Bari</a:t>
            </a:r>
          </a:p>
        </p:txBody>
      </p:sp>
    </p:spTree>
    <p:extLst>
      <p:ext uri="{BB962C8B-B14F-4D97-AF65-F5344CB8AC3E}">
        <p14:creationId xmlns:p14="http://schemas.microsoft.com/office/powerpoint/2010/main" val="2241899755"/>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chitecture médiévale, horloge&#10;&#10;Description générée automatiquement">
            <a:extLst>
              <a:ext uri="{FF2B5EF4-FFF2-40B4-BE49-F238E27FC236}">
                <a16:creationId xmlns:a16="http://schemas.microsoft.com/office/drawing/2014/main" id="{96F91445-3B27-2276-D858-AC2374CADFE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36711" y="243000"/>
            <a:ext cx="8496000" cy="6372000"/>
          </a:xfrm>
          <a:prstGeom prst="rect">
            <a:avLst/>
          </a:prstGeom>
          <a:effectLst>
            <a:softEdge rad="635000"/>
          </a:effectLst>
        </p:spPr>
      </p:pic>
      <p:sp>
        <p:nvSpPr>
          <p:cNvPr id="4" name="ZoneTexte 3">
            <a:extLst>
              <a:ext uri="{FF2B5EF4-FFF2-40B4-BE49-F238E27FC236}">
                <a16:creationId xmlns:a16="http://schemas.microsoft.com/office/drawing/2014/main" id="{DB97C6FA-6D02-15BD-D698-AA11BBFEA9C6}"/>
              </a:ext>
            </a:extLst>
          </p:cNvPr>
          <p:cNvSpPr txBox="1"/>
          <p:nvPr/>
        </p:nvSpPr>
        <p:spPr>
          <a:xfrm>
            <a:off x="320040" y="4411980"/>
            <a:ext cx="3131820" cy="830997"/>
          </a:xfrm>
          <a:prstGeom prst="rect">
            <a:avLst/>
          </a:prstGeom>
          <a:noFill/>
        </p:spPr>
        <p:txBody>
          <a:bodyPr wrap="square" rtlCol="0">
            <a:spAutoFit/>
          </a:bodyPr>
          <a:lstStyle/>
          <a:p>
            <a:r>
              <a:rPr lang="it-IT" sz="2400" b="1">
                <a:solidFill>
                  <a:srgbClr val="FFFF00"/>
                </a:solidFill>
              </a:rPr>
              <a:t>Cathédrale de San Sabino, Bari</a:t>
            </a:r>
            <a:endParaRPr lang="fr-FR" sz="2400" b="1" dirty="0">
              <a:solidFill>
                <a:srgbClr val="FFFF00"/>
              </a:solidFill>
            </a:endParaRPr>
          </a:p>
        </p:txBody>
      </p:sp>
    </p:spTree>
    <p:extLst>
      <p:ext uri="{BB962C8B-B14F-4D97-AF65-F5344CB8AC3E}">
        <p14:creationId xmlns:p14="http://schemas.microsoft.com/office/powerpoint/2010/main" val="416832668"/>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meubles, chapelle, allée centrale&#10;&#10;Description générée automatiquement">
            <a:extLst>
              <a:ext uri="{FF2B5EF4-FFF2-40B4-BE49-F238E27FC236}">
                <a16:creationId xmlns:a16="http://schemas.microsoft.com/office/drawing/2014/main" id="{7984631E-7B38-C036-E9CA-4AF13C5F28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32810" y="189000"/>
            <a:ext cx="4860000" cy="6480000"/>
          </a:xfrm>
          <a:prstGeom prst="rect">
            <a:avLst/>
          </a:prstGeom>
          <a:ln w="41275">
            <a:solidFill>
              <a:srgbClr val="FFFF00"/>
            </a:solidFill>
            <a:prstDash val="sysDot"/>
          </a:ln>
          <a:effectLst/>
        </p:spPr>
      </p:pic>
      <p:sp>
        <p:nvSpPr>
          <p:cNvPr id="4" name="ZoneTexte 3">
            <a:extLst>
              <a:ext uri="{FF2B5EF4-FFF2-40B4-BE49-F238E27FC236}">
                <a16:creationId xmlns:a16="http://schemas.microsoft.com/office/drawing/2014/main" id="{D2902ECA-C69F-0B83-C54B-CFD774D95C8B}"/>
              </a:ext>
            </a:extLst>
          </p:cNvPr>
          <p:cNvSpPr txBox="1"/>
          <p:nvPr/>
        </p:nvSpPr>
        <p:spPr>
          <a:xfrm>
            <a:off x="8602980" y="4491991"/>
            <a:ext cx="3589020" cy="461665"/>
          </a:xfrm>
          <a:prstGeom prst="rect">
            <a:avLst/>
          </a:prstGeom>
          <a:noFill/>
        </p:spPr>
        <p:txBody>
          <a:bodyPr wrap="square" rtlCol="0">
            <a:spAutoFit/>
          </a:bodyPr>
          <a:lstStyle/>
          <a:p>
            <a:r>
              <a:rPr lang="fr-FR" sz="2400" b="1" dirty="0">
                <a:solidFill>
                  <a:srgbClr val="FFFF00"/>
                </a:solidFill>
              </a:rPr>
              <a:t>La crypte.</a:t>
            </a:r>
          </a:p>
        </p:txBody>
      </p:sp>
    </p:spTree>
    <p:extLst>
      <p:ext uri="{BB962C8B-B14F-4D97-AF65-F5344CB8AC3E}">
        <p14:creationId xmlns:p14="http://schemas.microsoft.com/office/powerpoint/2010/main" val="1277265727"/>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mur, aquarium, musée&#10;&#10;Description générée automatiquement">
            <a:extLst>
              <a:ext uri="{FF2B5EF4-FFF2-40B4-BE49-F238E27FC236}">
                <a16:creationId xmlns:a16="http://schemas.microsoft.com/office/drawing/2014/main" id="{E36D7DE6-2AC3-5872-33FE-BDFFCFFAF8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6000" y="251460"/>
            <a:ext cx="10560000" cy="5940000"/>
          </a:xfrm>
          <a:prstGeom prst="rect">
            <a:avLst/>
          </a:prstGeom>
          <a:effectLst>
            <a:softEdge rad="317500"/>
          </a:effectLst>
        </p:spPr>
      </p:pic>
      <p:sp>
        <p:nvSpPr>
          <p:cNvPr id="4" name="ZoneTexte 3">
            <a:extLst>
              <a:ext uri="{FF2B5EF4-FFF2-40B4-BE49-F238E27FC236}">
                <a16:creationId xmlns:a16="http://schemas.microsoft.com/office/drawing/2014/main" id="{DD765A20-941E-A6D0-918C-50E52F165AD3}"/>
              </a:ext>
            </a:extLst>
          </p:cNvPr>
          <p:cNvSpPr txBox="1"/>
          <p:nvPr/>
        </p:nvSpPr>
        <p:spPr>
          <a:xfrm>
            <a:off x="2887320" y="5960627"/>
            <a:ext cx="8355330" cy="461665"/>
          </a:xfrm>
          <a:prstGeom prst="rect">
            <a:avLst/>
          </a:prstGeom>
          <a:noFill/>
        </p:spPr>
        <p:txBody>
          <a:bodyPr wrap="square" rtlCol="0">
            <a:spAutoFit/>
          </a:bodyPr>
          <a:lstStyle/>
          <a:p>
            <a:r>
              <a:rPr lang="fr-FR" sz="2400" b="1" dirty="0">
                <a:solidFill>
                  <a:srgbClr val="FFFF00"/>
                </a:solidFill>
              </a:rPr>
              <a:t>Le corps préservé de sainte Colombe de Sens.</a:t>
            </a:r>
          </a:p>
        </p:txBody>
      </p:sp>
    </p:spTree>
    <p:extLst>
      <p:ext uri="{BB962C8B-B14F-4D97-AF65-F5344CB8AC3E}">
        <p14:creationId xmlns:p14="http://schemas.microsoft.com/office/powerpoint/2010/main" val="3379156183"/>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Architecture médiévale&#10;&#10;Description générée automatiquement">
            <a:extLst>
              <a:ext uri="{FF2B5EF4-FFF2-40B4-BE49-F238E27FC236}">
                <a16:creationId xmlns:a16="http://schemas.microsoft.com/office/drawing/2014/main" id="{A48B06E2-8105-B78E-C6A8-C4F0421E61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85766" y="279000"/>
            <a:ext cx="7042793" cy="6300000"/>
          </a:xfrm>
          <a:prstGeom prst="rect">
            <a:avLst/>
          </a:prstGeom>
          <a:effectLst>
            <a:softEdge rad="635000"/>
          </a:effectLst>
        </p:spPr>
      </p:pic>
      <p:sp>
        <p:nvSpPr>
          <p:cNvPr id="4" name="ZoneTexte 3">
            <a:extLst>
              <a:ext uri="{FF2B5EF4-FFF2-40B4-BE49-F238E27FC236}">
                <a16:creationId xmlns:a16="http://schemas.microsoft.com/office/drawing/2014/main" id="{756526AE-A499-22E0-BC8E-8AD62CBB69B0}"/>
              </a:ext>
            </a:extLst>
          </p:cNvPr>
          <p:cNvSpPr txBox="1"/>
          <p:nvPr/>
        </p:nvSpPr>
        <p:spPr>
          <a:xfrm>
            <a:off x="1263441" y="4055417"/>
            <a:ext cx="3451426" cy="461665"/>
          </a:xfrm>
          <a:prstGeom prst="rect">
            <a:avLst/>
          </a:prstGeom>
          <a:noFill/>
        </p:spPr>
        <p:txBody>
          <a:bodyPr wrap="square" rtlCol="0">
            <a:spAutoFit/>
          </a:bodyPr>
          <a:lstStyle/>
          <a:p>
            <a:r>
              <a:rPr lang="fr-FR" sz="2400" b="1" dirty="0">
                <a:solidFill>
                  <a:srgbClr val="FFFF00"/>
                </a:solidFill>
              </a:rPr>
              <a:t>Façade latérale.</a:t>
            </a:r>
          </a:p>
        </p:txBody>
      </p:sp>
    </p:spTree>
    <p:extLst>
      <p:ext uri="{BB962C8B-B14F-4D97-AF65-F5344CB8AC3E}">
        <p14:creationId xmlns:p14="http://schemas.microsoft.com/office/powerpoint/2010/main" val="1545277686"/>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plein air, nuage&#10;&#10;Description générée automatiquement">
            <a:extLst>
              <a:ext uri="{FF2B5EF4-FFF2-40B4-BE49-F238E27FC236}">
                <a16:creationId xmlns:a16="http://schemas.microsoft.com/office/drawing/2014/main" id="{797974D2-7FF0-359F-FC79-B1AEA400A60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36483" y="189000"/>
            <a:ext cx="4858485" cy="6480000"/>
          </a:xfrm>
          <a:prstGeom prst="rect">
            <a:avLst/>
          </a:prstGeom>
          <a:ln w="38100">
            <a:solidFill>
              <a:schemeClr val="bg1"/>
            </a:solidFill>
            <a:prstDash val="sysDot"/>
          </a:ln>
        </p:spPr>
      </p:pic>
      <p:sp>
        <p:nvSpPr>
          <p:cNvPr id="4" name="ZoneTexte 3">
            <a:extLst>
              <a:ext uri="{FF2B5EF4-FFF2-40B4-BE49-F238E27FC236}">
                <a16:creationId xmlns:a16="http://schemas.microsoft.com/office/drawing/2014/main" id="{2C23F59E-CD25-DA17-DEA7-E19B6AB7B66F}"/>
              </a:ext>
            </a:extLst>
          </p:cNvPr>
          <p:cNvSpPr txBox="1"/>
          <p:nvPr/>
        </p:nvSpPr>
        <p:spPr>
          <a:xfrm>
            <a:off x="8698230" y="3954780"/>
            <a:ext cx="3326130" cy="830997"/>
          </a:xfrm>
          <a:prstGeom prst="rect">
            <a:avLst/>
          </a:prstGeom>
          <a:noFill/>
        </p:spPr>
        <p:txBody>
          <a:bodyPr wrap="square" rtlCol="0">
            <a:spAutoFit/>
          </a:bodyPr>
          <a:lstStyle/>
          <a:p>
            <a:r>
              <a:rPr lang="fr-FR" sz="2400" b="1"/>
              <a:t>Le chevet avec le campanile.</a:t>
            </a:r>
            <a:endParaRPr lang="fr-FR" sz="2400" b="1" dirty="0"/>
          </a:p>
        </p:txBody>
      </p:sp>
    </p:spTree>
    <p:extLst>
      <p:ext uri="{BB962C8B-B14F-4D97-AF65-F5344CB8AC3E}">
        <p14:creationId xmlns:p14="http://schemas.microsoft.com/office/powerpoint/2010/main" val="1777090200"/>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athédrale, arcade, Architecture médiévale, arche&#10;&#10;Description générée automatiquement">
            <a:extLst>
              <a:ext uri="{FF2B5EF4-FFF2-40B4-BE49-F238E27FC236}">
                <a16:creationId xmlns:a16="http://schemas.microsoft.com/office/drawing/2014/main" id="{65C237EC-AD78-F551-81C1-EF3929F7D5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4684" y="279000"/>
            <a:ext cx="9442632" cy="6300000"/>
          </a:xfrm>
          <a:prstGeom prst="rect">
            <a:avLst/>
          </a:prstGeom>
          <a:effectLst>
            <a:softEdge rad="635000"/>
          </a:effectLst>
        </p:spPr>
      </p:pic>
      <p:sp>
        <p:nvSpPr>
          <p:cNvPr id="4" name="ZoneTexte 3">
            <a:extLst>
              <a:ext uri="{FF2B5EF4-FFF2-40B4-BE49-F238E27FC236}">
                <a16:creationId xmlns:a16="http://schemas.microsoft.com/office/drawing/2014/main" id="{C5EBACBB-E9EC-A114-A30B-C50F04AF9C20}"/>
              </a:ext>
            </a:extLst>
          </p:cNvPr>
          <p:cNvSpPr txBox="1"/>
          <p:nvPr/>
        </p:nvSpPr>
        <p:spPr>
          <a:xfrm>
            <a:off x="3874770" y="6201917"/>
            <a:ext cx="7783830" cy="461665"/>
          </a:xfrm>
          <a:prstGeom prst="rect">
            <a:avLst/>
          </a:prstGeom>
          <a:noFill/>
        </p:spPr>
        <p:txBody>
          <a:bodyPr wrap="square" rtlCol="0">
            <a:spAutoFit/>
          </a:bodyPr>
          <a:lstStyle/>
          <a:p>
            <a:r>
              <a:rPr lang="fr-FR" sz="2400" b="1" dirty="0">
                <a:solidFill>
                  <a:srgbClr val="FFFF00"/>
                </a:solidFill>
              </a:rPr>
              <a:t>La nef vers l'entrée et la rosace.</a:t>
            </a:r>
          </a:p>
        </p:txBody>
      </p:sp>
    </p:spTree>
    <p:extLst>
      <p:ext uri="{BB962C8B-B14F-4D97-AF65-F5344CB8AC3E}">
        <p14:creationId xmlns:p14="http://schemas.microsoft.com/office/powerpoint/2010/main" val="2076826391"/>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hapelle, bâtiment, cathédrale, coffre&#10;&#10;Description générée automatiquement">
            <a:extLst>
              <a:ext uri="{FF2B5EF4-FFF2-40B4-BE49-F238E27FC236}">
                <a16:creationId xmlns:a16="http://schemas.microsoft.com/office/drawing/2014/main" id="{245D734C-534C-C5F5-A721-615C5471AC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7" cy="6300000"/>
          </a:xfrm>
          <a:prstGeom prst="rect">
            <a:avLst/>
          </a:prstGeom>
          <a:effectLst>
            <a:softEdge rad="635000"/>
          </a:effectLst>
        </p:spPr>
      </p:pic>
      <p:sp>
        <p:nvSpPr>
          <p:cNvPr id="4" name="ZoneTexte 3">
            <a:extLst>
              <a:ext uri="{FF2B5EF4-FFF2-40B4-BE49-F238E27FC236}">
                <a16:creationId xmlns:a16="http://schemas.microsoft.com/office/drawing/2014/main" id="{9C292737-A65C-322A-0C96-0881BC96679E}"/>
              </a:ext>
            </a:extLst>
          </p:cNvPr>
          <p:cNvSpPr txBox="1"/>
          <p:nvPr/>
        </p:nvSpPr>
        <p:spPr>
          <a:xfrm>
            <a:off x="4583430" y="6224777"/>
            <a:ext cx="9132570" cy="461665"/>
          </a:xfrm>
          <a:prstGeom prst="rect">
            <a:avLst/>
          </a:prstGeom>
          <a:noFill/>
        </p:spPr>
        <p:txBody>
          <a:bodyPr wrap="square" rtlCol="0">
            <a:spAutoFit/>
          </a:bodyPr>
          <a:lstStyle/>
          <a:p>
            <a:r>
              <a:rPr lang="fr-FR" sz="2400" b="1" dirty="0">
                <a:solidFill>
                  <a:srgbClr val="FFFF00"/>
                </a:solidFill>
              </a:rPr>
              <a:t>La nef vers le chœur.</a:t>
            </a:r>
          </a:p>
        </p:txBody>
      </p:sp>
    </p:spTree>
    <p:extLst>
      <p:ext uri="{BB962C8B-B14F-4D97-AF65-F5344CB8AC3E}">
        <p14:creationId xmlns:p14="http://schemas.microsoft.com/office/powerpoint/2010/main" val="2739846221"/>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église, bâtiment, statue, mur&#10;&#10;Description générée automatiquement">
            <a:extLst>
              <a:ext uri="{FF2B5EF4-FFF2-40B4-BE49-F238E27FC236}">
                <a16:creationId xmlns:a16="http://schemas.microsoft.com/office/drawing/2014/main" id="{448B0BC1-99C4-E3D4-FA01-7943902467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55720" y="189000"/>
            <a:ext cx="4320000" cy="6480000"/>
          </a:xfrm>
          <a:prstGeom prst="rect">
            <a:avLst/>
          </a:prstGeom>
          <a:ln w="41275">
            <a:solidFill>
              <a:srgbClr val="002060"/>
            </a:solidFill>
            <a:prstDash val="sysDot"/>
          </a:ln>
        </p:spPr>
      </p:pic>
      <p:sp>
        <p:nvSpPr>
          <p:cNvPr id="4" name="ZoneTexte 3">
            <a:extLst>
              <a:ext uri="{FF2B5EF4-FFF2-40B4-BE49-F238E27FC236}">
                <a16:creationId xmlns:a16="http://schemas.microsoft.com/office/drawing/2014/main" id="{7C99CA61-80E7-D1F1-5B40-3F5FC39B0F90}"/>
              </a:ext>
            </a:extLst>
          </p:cNvPr>
          <p:cNvSpPr txBox="1"/>
          <p:nvPr/>
        </p:nvSpPr>
        <p:spPr>
          <a:xfrm>
            <a:off x="994410" y="3863340"/>
            <a:ext cx="3695700" cy="461665"/>
          </a:xfrm>
          <a:prstGeom prst="rect">
            <a:avLst/>
          </a:prstGeom>
          <a:noFill/>
        </p:spPr>
        <p:txBody>
          <a:bodyPr wrap="square" rtlCol="0">
            <a:spAutoFit/>
          </a:bodyPr>
          <a:lstStyle/>
          <a:p>
            <a:r>
              <a:rPr lang="fr-FR" sz="2400" b="1" dirty="0"/>
              <a:t>Le Cierge pascal.</a:t>
            </a:r>
          </a:p>
        </p:txBody>
      </p:sp>
    </p:spTree>
    <p:extLst>
      <p:ext uri="{BB962C8B-B14F-4D97-AF65-F5344CB8AC3E}">
        <p14:creationId xmlns:p14="http://schemas.microsoft.com/office/powerpoint/2010/main" val="1875674540"/>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Visage humain, art, personne&#10;&#10;Description générée automatiquement">
            <a:extLst>
              <a:ext uri="{FF2B5EF4-FFF2-40B4-BE49-F238E27FC236}">
                <a16:creationId xmlns:a16="http://schemas.microsoft.com/office/drawing/2014/main" id="{71895661-2C55-FCEA-5D4B-B25BD6734C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34571" y="189000"/>
            <a:ext cx="4359966" cy="6480000"/>
          </a:xfrm>
          <a:prstGeom prst="rect">
            <a:avLst/>
          </a:prstGeom>
          <a:ln w="0">
            <a:solidFill>
              <a:srgbClr val="FFFF00"/>
            </a:solidFill>
            <a:prstDash val="sysDot"/>
          </a:ln>
        </p:spPr>
      </p:pic>
      <p:sp>
        <p:nvSpPr>
          <p:cNvPr id="4" name="ZoneTexte 3">
            <a:extLst>
              <a:ext uri="{FF2B5EF4-FFF2-40B4-BE49-F238E27FC236}">
                <a16:creationId xmlns:a16="http://schemas.microsoft.com/office/drawing/2014/main" id="{1892119B-E935-28D0-8FD0-2B918AC01DC6}"/>
              </a:ext>
            </a:extLst>
          </p:cNvPr>
          <p:cNvSpPr txBox="1"/>
          <p:nvPr/>
        </p:nvSpPr>
        <p:spPr>
          <a:xfrm>
            <a:off x="8298180" y="3966210"/>
            <a:ext cx="3760470" cy="830997"/>
          </a:xfrm>
          <a:prstGeom prst="rect">
            <a:avLst/>
          </a:prstGeom>
          <a:noFill/>
        </p:spPr>
        <p:txBody>
          <a:bodyPr wrap="square" rtlCol="0">
            <a:spAutoFit/>
          </a:bodyPr>
          <a:lstStyle/>
          <a:p>
            <a:r>
              <a:rPr lang="fr-FR" sz="2400" b="1">
                <a:solidFill>
                  <a:srgbClr val="FFFF00"/>
                </a:solidFill>
              </a:rPr>
              <a:t>L'icône d'Hodigitria du XVIe siècle avec sa riza.</a:t>
            </a:r>
            <a:endParaRPr lang="fr-FR" sz="2400" b="1" dirty="0">
              <a:solidFill>
                <a:srgbClr val="FFFF00"/>
              </a:solidFill>
            </a:endParaRPr>
          </a:p>
        </p:txBody>
      </p:sp>
    </p:spTree>
    <p:extLst>
      <p:ext uri="{BB962C8B-B14F-4D97-AF65-F5344CB8AC3E}">
        <p14:creationId xmlns:p14="http://schemas.microsoft.com/office/powerpoint/2010/main" val="1931250789"/>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érien, Photographie aérienne, Vue plongeante, eau&#10;&#10;Description générée automatiquement">
            <a:extLst>
              <a:ext uri="{FF2B5EF4-FFF2-40B4-BE49-F238E27FC236}">
                <a16:creationId xmlns:a16="http://schemas.microsoft.com/office/drawing/2014/main" id="{64ECBB93-ACDD-2F35-A88E-F1838B788F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83131" y="279000"/>
            <a:ext cx="8620297" cy="6300000"/>
          </a:xfrm>
          <a:prstGeom prst="rect">
            <a:avLst/>
          </a:prstGeom>
          <a:effectLst>
            <a:softEdge rad="317500"/>
          </a:effectLst>
        </p:spPr>
      </p:pic>
      <p:sp>
        <p:nvSpPr>
          <p:cNvPr id="4" name="ZoneTexte 3">
            <a:extLst>
              <a:ext uri="{FF2B5EF4-FFF2-40B4-BE49-F238E27FC236}">
                <a16:creationId xmlns:a16="http://schemas.microsoft.com/office/drawing/2014/main" id="{98691D7E-B8E5-A18F-6C0F-52CBECE759EE}"/>
              </a:ext>
            </a:extLst>
          </p:cNvPr>
          <p:cNvSpPr txBox="1"/>
          <p:nvPr/>
        </p:nvSpPr>
        <p:spPr>
          <a:xfrm>
            <a:off x="365760" y="1943101"/>
            <a:ext cx="2734541" cy="3539430"/>
          </a:xfrm>
          <a:prstGeom prst="rect">
            <a:avLst/>
          </a:prstGeom>
          <a:noFill/>
        </p:spPr>
        <p:txBody>
          <a:bodyPr wrap="square" rtlCol="0">
            <a:spAutoFit/>
          </a:bodyPr>
          <a:lstStyle/>
          <a:p>
            <a:r>
              <a:rPr lang="fr-FR" sz="2000" b="1" dirty="0" err="1">
                <a:solidFill>
                  <a:srgbClr val="FFFF00"/>
                </a:solidFill>
              </a:rPr>
              <a:t>Mola</a:t>
            </a:r>
            <a:r>
              <a:rPr lang="fr-FR" sz="2000" b="1" dirty="0">
                <a:solidFill>
                  <a:srgbClr val="FFFF00"/>
                </a:solidFill>
              </a:rPr>
              <a:t> di Bari ,</a:t>
            </a:r>
            <a:r>
              <a:rPr lang="fr-FR" sz="2400" b="1" dirty="0">
                <a:solidFill>
                  <a:srgbClr val="FFFF00"/>
                </a:solidFill>
              </a:rPr>
              <a:t> </a:t>
            </a:r>
            <a:r>
              <a:rPr lang="fr-FR" sz="2000" b="1" dirty="0">
                <a:solidFill>
                  <a:srgbClr val="FFFF00"/>
                </a:solidFill>
              </a:rPr>
              <a:t>communément appelée simplement </a:t>
            </a:r>
            <a:r>
              <a:rPr lang="fr-FR" sz="2000" b="1" dirty="0" err="1">
                <a:solidFill>
                  <a:srgbClr val="FFFF00"/>
                </a:solidFill>
              </a:rPr>
              <a:t>Mola</a:t>
            </a:r>
            <a:r>
              <a:rPr lang="fr-FR" sz="2000" b="1" dirty="0">
                <a:solidFill>
                  <a:srgbClr val="FFFF00"/>
                </a:solidFill>
              </a:rPr>
              <a:t> ( </a:t>
            </a:r>
            <a:r>
              <a:rPr lang="fr-FR" sz="2000" b="1" dirty="0" err="1">
                <a:solidFill>
                  <a:srgbClr val="FFFF00"/>
                </a:solidFill>
              </a:rPr>
              <a:t>Barese</a:t>
            </a:r>
            <a:r>
              <a:rPr lang="fr-FR" sz="2000" b="1" dirty="0">
                <a:solidFill>
                  <a:srgbClr val="FFFF00"/>
                </a:solidFill>
              </a:rPr>
              <a:t> : </a:t>
            </a:r>
            <a:r>
              <a:rPr lang="fr-FR" sz="2000" b="1" dirty="0" err="1">
                <a:solidFill>
                  <a:srgbClr val="FFFF00"/>
                </a:solidFill>
              </a:rPr>
              <a:t>Màule</a:t>
            </a:r>
            <a:r>
              <a:rPr lang="fr-FR" sz="2000" b="1" dirty="0">
                <a:solidFill>
                  <a:srgbClr val="FFFF00"/>
                </a:solidFill>
              </a:rPr>
              <a:t> ), est une ville et une commune de la ville métropolitaine de Bari , dans la région des Pouilles , dans le sud de l'Italie , sur la mer Adriatique .</a:t>
            </a:r>
          </a:p>
        </p:txBody>
      </p:sp>
    </p:spTree>
    <p:extLst>
      <p:ext uri="{BB962C8B-B14F-4D97-AF65-F5344CB8AC3E}">
        <p14:creationId xmlns:p14="http://schemas.microsoft.com/office/powerpoint/2010/main" val="996956590"/>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7" name="Image 6" descr="Une image contenant plein air, ciel, bateau, eau&#10;&#10;Description générée automatiquement">
            <a:extLst>
              <a:ext uri="{FF2B5EF4-FFF2-40B4-BE49-F238E27FC236}">
                <a16:creationId xmlns:a16="http://schemas.microsoft.com/office/drawing/2014/main" id="{0B1894F5-84E2-F63E-58A9-54069BE219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8000" y="240840"/>
            <a:ext cx="8136000" cy="6102000"/>
          </a:xfrm>
          <a:prstGeom prst="rect">
            <a:avLst/>
          </a:prstGeom>
          <a:effectLst>
            <a:softEdge rad="635000"/>
          </a:effectLst>
        </p:spPr>
      </p:pic>
      <p:sp>
        <p:nvSpPr>
          <p:cNvPr id="8" name="ZoneTexte 7">
            <a:extLst>
              <a:ext uri="{FF2B5EF4-FFF2-40B4-BE49-F238E27FC236}">
                <a16:creationId xmlns:a16="http://schemas.microsoft.com/office/drawing/2014/main" id="{13FC8E85-3581-F8DB-8AD0-D4E500874C0D}"/>
              </a:ext>
            </a:extLst>
          </p:cNvPr>
          <p:cNvSpPr txBox="1"/>
          <p:nvPr/>
        </p:nvSpPr>
        <p:spPr>
          <a:xfrm>
            <a:off x="2628900" y="240840"/>
            <a:ext cx="10824210" cy="461665"/>
          </a:xfrm>
          <a:prstGeom prst="rect">
            <a:avLst/>
          </a:prstGeom>
          <a:noFill/>
        </p:spPr>
        <p:txBody>
          <a:bodyPr wrap="square" rtlCol="0">
            <a:spAutoFit/>
          </a:bodyPr>
          <a:lstStyle/>
          <a:p>
            <a:r>
              <a:rPr lang="fr-FR" sz="2400" b="1" dirty="0">
                <a:solidFill>
                  <a:srgbClr val="FFFF00"/>
                </a:solidFill>
              </a:rPr>
              <a:t>Lorient Vous A Présenté La Ville  De Bari (Italie )</a:t>
            </a:r>
          </a:p>
        </p:txBody>
      </p:sp>
      <p:sp>
        <p:nvSpPr>
          <p:cNvPr id="9" name="ZoneTexte 8">
            <a:extLst>
              <a:ext uri="{FF2B5EF4-FFF2-40B4-BE49-F238E27FC236}">
                <a16:creationId xmlns:a16="http://schemas.microsoft.com/office/drawing/2014/main" id="{BDCE9420-6A25-75FC-A9B8-6E85E09B7B8D}"/>
              </a:ext>
            </a:extLst>
          </p:cNvPr>
          <p:cNvSpPr txBox="1"/>
          <p:nvPr/>
        </p:nvSpPr>
        <p:spPr>
          <a:xfrm>
            <a:off x="3166110" y="6031997"/>
            <a:ext cx="7646670" cy="461665"/>
          </a:xfrm>
          <a:prstGeom prst="rect">
            <a:avLst/>
          </a:prstGeom>
          <a:noFill/>
        </p:spPr>
        <p:txBody>
          <a:bodyPr wrap="square" rtlCol="0">
            <a:spAutoFit/>
          </a:bodyPr>
          <a:lstStyle/>
          <a:p>
            <a:r>
              <a:rPr lang="fr-FR" sz="2400" b="1" dirty="0">
                <a:solidFill>
                  <a:srgbClr val="FFFF00"/>
                </a:solidFill>
              </a:rPr>
              <a:t>Les Images Et le Son Du Net                Daniel</a:t>
            </a:r>
          </a:p>
        </p:txBody>
      </p:sp>
    </p:spTree>
    <p:extLst>
      <p:ext uri="{BB962C8B-B14F-4D97-AF65-F5344CB8AC3E}">
        <p14:creationId xmlns:p14="http://schemas.microsoft.com/office/powerpoint/2010/main" val="1638013082"/>
      </p:ext>
    </p:extLst>
  </p:cSld>
  <p:clrMapOvr>
    <a:masterClrMapping/>
  </p:clrMapOvr>
  <mc:AlternateContent xmlns:mc="http://schemas.openxmlformats.org/markup-compatibility/2006">
    <mc:Choice xmlns:p14="http://schemas.microsoft.com/office/powerpoint/2010/main" Requires="p14">
      <p:transition spd="slow" p14:dur="5000" advClick="0" advTm="8000">
        <p14:pan dir="u"/>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95</TotalTime>
  <Words>291</Words>
  <Application>Microsoft Office PowerPoint</Application>
  <PresentationFormat>Grand écran</PresentationFormat>
  <Paragraphs>33</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6</cp:revision>
  <dcterms:created xsi:type="dcterms:W3CDTF">2024-03-11T10:09:12Z</dcterms:created>
  <dcterms:modified xsi:type="dcterms:W3CDTF">2024-03-11T13:25:33Z</dcterms:modified>
</cp:coreProperties>
</file>