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84" r:id="rId4"/>
    <p:sldId id="283" r:id="rId5"/>
    <p:sldId id="282" r:id="rId6"/>
    <p:sldId id="281" r:id="rId7"/>
    <p:sldId id="279" r:id="rId8"/>
    <p:sldId id="280" r:id="rId9"/>
    <p:sldId id="278" r:id="rId10"/>
    <p:sldId id="269" r:id="rId11"/>
    <p:sldId id="276" r:id="rId12"/>
    <p:sldId id="275" r:id="rId13"/>
    <p:sldId id="277" r:id="rId14"/>
    <p:sldId id="274" r:id="rId15"/>
    <p:sldId id="273" r:id="rId16"/>
    <p:sldId id="272" r:id="rId17"/>
    <p:sldId id="271" r:id="rId18"/>
    <p:sldId id="270" r:id="rId19"/>
    <p:sldId id="268" r:id="rId20"/>
    <p:sldId id="267" r:id="rId21"/>
    <p:sldId id="265" r:id="rId22"/>
    <p:sldId id="266" r:id="rId23"/>
    <p:sldId id="264" r:id="rId24"/>
    <p:sldId id="263" r:id="rId25"/>
    <p:sldId id="262" r:id="rId26"/>
    <p:sldId id="261" r:id="rId27"/>
    <p:sldId id="260" r:id="rId28"/>
    <p:sldId id="259" r:id="rId29"/>
    <p:sldId id="258" r:id="rId30"/>
    <p:sldId id="257" r:id="rId31"/>
    <p:sldId id="285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465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3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6BA65B-520D-5A78-EEE5-145E6C46F1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3FB4890-8865-34D4-EE38-80B4FEFD08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A981509-673A-73C2-72C9-B8D17F357B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9AEAE-10E3-461E-9A56-8F93BDE9FB19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D7C65F-DB3B-524C-24C5-824F69FE7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4A96BB-BABB-3E02-6FEB-8F900E72E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AD555-F400-4852-9C93-649AC2D49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14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B1C254-E973-E00E-6C56-E88496FD72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8567F67-0EA2-552D-E122-AB41B37A64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D85F26-8DAD-250C-C5FE-74CD03B201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9AEAE-10E3-461E-9A56-8F93BDE9FB19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95F6FEA-7B69-089F-3F0E-D23E57E29D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7DBA6CC-0D61-5519-A525-4B7174435B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AD555-F400-4852-9C93-649AC2D49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9354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839C7D-BD8A-3900-8CDE-8BC49831D7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0CFF4C4-6379-477E-25E0-E203A1FFE8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C9D6FF-FE4F-AF29-2930-6353E1E021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9AEAE-10E3-461E-9A56-8F93BDE9FB19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A6C6C35-8B74-2875-B09B-D5A411EF10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6196B7D-6BEF-15B6-DA7A-3998E31C0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AD555-F400-4852-9C93-649AC2D49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216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C20A31-EC87-F7C5-3603-767229BC13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7AC6AAF-9A55-1B46-4C13-724BA780D6F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431E48B-4781-C436-E8D9-B34DDEF3AF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DC802A2-A43D-7B1B-BC54-6CA4E760A0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9AEAE-10E3-461E-9A56-8F93BDE9FB19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350A9AA-1C3A-DE52-E5C3-B7A5370CFA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BA3CE78-31FE-558E-599E-6E2566FD7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AD555-F400-4852-9C93-649AC2D49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3149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78FB75-4E39-4CBC-B5DA-EE8D96F749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ED76B97-23C7-E3A2-2171-D0614B2348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7AD6E0E-65CE-FE7D-608B-0EBD3225C1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A47F5DC5-640D-06A6-88E4-F6DEE7D0BBA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4FF5C48-6555-51E3-02D4-79E97B1B0B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8E4E1E9-C8CB-E166-91F9-D6BA00F342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9AEAE-10E3-461E-9A56-8F93BDE9FB19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CC231F1D-A350-25B0-E04B-3709B9957C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EFEC77B6-5E68-1A83-6586-8D270FDD03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AD555-F400-4852-9C93-649AC2D49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485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83805E-CC1C-CA2F-B624-70337DADB7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A35D1CA-713E-7C35-94F6-8E6C6E2BC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9AEAE-10E3-461E-9A56-8F93BDE9FB19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060C8BE-53BD-1F9F-74AF-77EEF2B33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20EADC0-633C-0C88-67E9-5E37388E93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AD555-F400-4852-9C93-649AC2D49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7875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C8C98BA-9E97-16DC-5135-FAAE67C55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9AEAE-10E3-461E-9A56-8F93BDE9FB19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61327E-E3E1-A61A-8272-5DCA90478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F4292E5-093D-FE41-C807-DFE10841D2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AD555-F400-4852-9C93-649AC2D49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774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DFDA48-BD22-2BDE-8900-FFD242D927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6A22CF3-F882-EA7E-49E0-BEAE948518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783821-9885-AEC4-A201-F2E23150BE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9DA375-9A81-97E7-9BD3-34E791E2F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9AEAE-10E3-461E-9A56-8F93BDE9FB19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7E4E1B0-3D60-709C-5DBF-4078E58D39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66E2FB7-90A1-B7B4-D1F3-2F85BC09A1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AD555-F400-4852-9C93-649AC2D49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46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177996-9047-36FB-712F-3FFD1A01E7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4FA347E-BCFE-E3FC-AA42-358EF5B587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6CA0469-2E40-9494-916A-671F5CD609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6A60B73-2F7E-3C15-2A93-DFBCB3E2A5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9AEAE-10E3-461E-9A56-8F93BDE9FB19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46A0A5F-6AEE-F8F4-962E-2C65DB1221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66B1C69-2941-E77A-7755-AEF0BCAEBD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AD555-F400-4852-9C93-649AC2D49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565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DA9742-1B47-E0E3-B3B6-C3F8C362A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8842451-8180-8C4D-50CE-432B3AE4110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0ACA01-2273-0076-E711-921BA7A64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9AEAE-10E3-461E-9A56-8F93BDE9FB19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265301-A2A5-2574-57D3-67D5E30E6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B1E3254-ED97-2D8F-1950-255F64BFDD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AD555-F400-4852-9C93-649AC2D49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440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DDD9625-79DC-2DBC-6A1D-6391CA6A63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5FD0DF7-03AF-D443-4B80-C4180C831B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4ABBA02-FF28-1662-7764-DAD91B02C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69AEAE-10E3-461E-9A56-8F93BDE9FB19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99B3F61-CF7A-EF6E-93DE-F41F16C2F6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CBE819-EF87-8B2A-AB5B-35C429C65E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AD555-F400-4852-9C93-649AC2D49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16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6FE2882-CA7E-BBA9-46EC-4B67002927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0F59ED1-057F-C29A-486C-10429044F7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660A562-8094-7C89-353E-27629DFA39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969AEAE-10E3-461E-9A56-8F93BDE9FB19}" type="datetimeFigureOut">
              <a:rPr lang="fr-FR" smtClean="0"/>
              <a:t>14/03/2024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61F3C5C-20C9-2760-FB24-DE486CBA7F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FCF525-5191-C8F1-06B3-6C3F28D4C7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CAD555-F400-4852-9C93-649AC2D49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7531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ciel, fenêtre&#10;&#10;Description générée automatiquement">
            <a:extLst>
              <a:ext uri="{FF2B5EF4-FFF2-40B4-BE49-F238E27FC236}">
                <a16:creationId xmlns:a16="http://schemas.microsoft.com/office/drawing/2014/main" id="{29CAF83C-C893-A1B5-F2A3-4A4E9C36A40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890276"/>
            <a:ext cx="11340000" cy="480768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FBBF795-4AAB-B2A8-0F67-B3C9946CB137}"/>
              </a:ext>
            </a:extLst>
          </p:cNvPr>
          <p:cNvSpPr txBox="1"/>
          <p:nvPr/>
        </p:nvSpPr>
        <p:spPr>
          <a:xfrm>
            <a:off x="2574840" y="5436354"/>
            <a:ext cx="11552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Ancien couvent des Franciscaines, Deauville.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9F3B09A-73A3-4FDC-1687-F49ACA77AD62}"/>
              </a:ext>
            </a:extLst>
          </p:cNvPr>
          <p:cNvSpPr txBox="1"/>
          <p:nvPr/>
        </p:nvSpPr>
        <p:spPr>
          <a:xfrm>
            <a:off x="891540" y="607822"/>
            <a:ext cx="1143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Présente Les Anciens Cloîtres Les Franciscaines  De Deauville</a:t>
            </a:r>
          </a:p>
        </p:txBody>
      </p:sp>
    </p:spTree>
    <p:extLst>
      <p:ext uri="{BB962C8B-B14F-4D97-AF65-F5344CB8AC3E}">
        <p14:creationId xmlns:p14="http://schemas.microsoft.com/office/powerpoint/2010/main" val="344433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  <p:sndAc>
          <p:stSnd loop="1">
            <p:snd r:embed="rId2" name="Chœur des moines de lAbbaye de Solesmes - Messe IX (Fêtes de la Vierge) Offertoire - Beata es.wav"/>
          </p:stSnd>
        </p:sndAc>
      </p:transition>
    </mc:Choice>
    <mc:Fallback xmlns="">
      <p:transition spd="slow" advClick="0" advTm="8000">
        <p:fade/>
        <p:sndAc>
          <p:stSnd loop="1">
            <p:snd r:embed="rId4" name="Chœur des moines de lAbbaye de Solesmes - Messe IX (Fêtes de la Vierge) Offertoire - Beata 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A7639DC7-CBCC-8C80-F098-9383151F5755}"/>
              </a:ext>
            </a:extLst>
          </p:cNvPr>
          <p:cNvSpPr txBox="1"/>
          <p:nvPr/>
        </p:nvSpPr>
        <p:spPr>
          <a:xfrm>
            <a:off x="121920" y="58846"/>
            <a:ext cx="12061371" cy="67403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5400" b="1" dirty="0">
                <a:solidFill>
                  <a:schemeClr val="bg1"/>
                </a:solidFill>
              </a:rPr>
              <a:t>Les Franciscaines Deauville est un équipement culturel situé à Deauville. Les collections du musée et de la médiathèque concernent la musique, la littérature, la peinture, la poésie, la création numérique et la photographie, la chanson et le cinéma.</a:t>
            </a:r>
          </a:p>
        </p:txBody>
      </p:sp>
    </p:spTree>
    <p:extLst>
      <p:ext uri="{BB962C8B-B14F-4D97-AF65-F5344CB8AC3E}">
        <p14:creationId xmlns:p14="http://schemas.microsoft.com/office/powerpoint/2010/main" val="3059117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nuage&#10;&#10;Description générée automatiquement">
            <a:extLst>
              <a:ext uri="{FF2B5EF4-FFF2-40B4-BE49-F238E27FC236}">
                <a16:creationId xmlns:a16="http://schemas.microsoft.com/office/drawing/2014/main" id="{E7156686-D3B2-7573-FF45-E5180DEC82F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9380" y="279000"/>
            <a:ext cx="887323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4F8BE8-8F08-6738-F520-D0FA70748DF8}"/>
              </a:ext>
            </a:extLst>
          </p:cNvPr>
          <p:cNvSpPr txBox="1"/>
          <p:nvPr/>
        </p:nvSpPr>
        <p:spPr>
          <a:xfrm>
            <a:off x="3234690" y="6241922"/>
            <a:ext cx="9384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Ancien Couvent Franciscaines - Deauville</a:t>
            </a:r>
          </a:p>
        </p:txBody>
      </p:sp>
    </p:spTree>
    <p:extLst>
      <p:ext uri="{BB962C8B-B14F-4D97-AF65-F5344CB8AC3E}">
        <p14:creationId xmlns:p14="http://schemas.microsoft.com/office/powerpoint/2010/main" val="482656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ade, architecture, panorama&#10;&#10;Description générée automatiquement">
            <a:extLst>
              <a:ext uri="{FF2B5EF4-FFF2-40B4-BE49-F238E27FC236}">
                <a16:creationId xmlns:a16="http://schemas.microsoft.com/office/drawing/2014/main" id="{4A4C8239-3179-3036-9B07-B7CCD5B25B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ED041E-D3F0-5203-E2EB-06E7F13F25C5}"/>
              </a:ext>
            </a:extLst>
          </p:cNvPr>
          <p:cNvSpPr txBox="1"/>
          <p:nvPr/>
        </p:nvSpPr>
        <p:spPr>
          <a:xfrm>
            <a:off x="3177540" y="6348167"/>
            <a:ext cx="8263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Ancien Couvent Franciscaines - Deauville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929861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immeuble gouvernemental, architecture&#10;&#10;Description générée automatiquement">
            <a:extLst>
              <a:ext uri="{FF2B5EF4-FFF2-40B4-BE49-F238E27FC236}">
                <a16:creationId xmlns:a16="http://schemas.microsoft.com/office/drawing/2014/main" id="{4CB10F10-E797-C447-4CC0-0D0516D43A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6000" y="240030"/>
            <a:ext cx="10160000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A290E3-3F12-6B83-4CE2-58832489FFE3}"/>
              </a:ext>
            </a:extLst>
          </p:cNvPr>
          <p:cNvSpPr txBox="1"/>
          <p:nvPr/>
        </p:nvSpPr>
        <p:spPr>
          <a:xfrm>
            <a:off x="742950" y="5764113"/>
            <a:ext cx="113499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L’immense bâtiment de 6 500 m² construit dans le style néo-gothique et néo-roman se prête idéalement à l’accueil de cet ambitieux projet.</a:t>
            </a:r>
          </a:p>
        </p:txBody>
      </p:sp>
    </p:spTree>
    <p:extLst>
      <p:ext uri="{BB962C8B-B14F-4D97-AF65-F5344CB8AC3E}">
        <p14:creationId xmlns:p14="http://schemas.microsoft.com/office/powerpoint/2010/main" val="425331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chitecture, bâtiment, tente, colonne&#10;&#10;Description générée automatiquement">
            <a:extLst>
              <a:ext uri="{FF2B5EF4-FFF2-40B4-BE49-F238E27FC236}">
                <a16:creationId xmlns:a16="http://schemas.microsoft.com/office/drawing/2014/main" id="{62F9F101-FFF1-764F-23D9-FECF964AC7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2000" y="354352"/>
            <a:ext cx="9468000" cy="591240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C817C7-D55B-02DD-B87F-84DDAE2B2A8A}"/>
              </a:ext>
            </a:extLst>
          </p:cNvPr>
          <p:cNvSpPr txBox="1"/>
          <p:nvPr/>
        </p:nvSpPr>
        <p:spPr>
          <a:xfrm>
            <a:off x="685800" y="5984402"/>
            <a:ext cx="11011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Franciscaines de Deauville viennent d'ouvrir, dans l'ancien couvent des religieuses. Ici le cloître couvert de verre et d'un lustre monumental.</a:t>
            </a:r>
          </a:p>
        </p:txBody>
      </p:sp>
    </p:spTree>
    <p:extLst>
      <p:ext uri="{BB962C8B-B14F-4D97-AF65-F5344CB8AC3E}">
        <p14:creationId xmlns:p14="http://schemas.microsoft.com/office/powerpoint/2010/main" val="4032278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mur, plafond&#10;&#10;Description générée automatiquement">
            <a:extLst>
              <a:ext uri="{FF2B5EF4-FFF2-40B4-BE49-F238E27FC236}">
                <a16:creationId xmlns:a16="http://schemas.microsoft.com/office/drawing/2014/main" id="{2DC177D6-7D04-299A-E816-FDDEB70C86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6223" y="639000"/>
            <a:ext cx="8359554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B5E4A86-2AD3-3AC8-AA2F-1C52A69A0A11}"/>
              </a:ext>
            </a:extLst>
          </p:cNvPr>
          <p:cNvSpPr txBox="1"/>
          <p:nvPr/>
        </p:nvSpPr>
        <p:spPr>
          <a:xfrm>
            <a:off x="3897630" y="5850467"/>
            <a:ext cx="89496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Réfectoire des Franciscaines</a:t>
            </a:r>
          </a:p>
        </p:txBody>
      </p:sp>
    </p:spTree>
    <p:extLst>
      <p:ext uri="{BB962C8B-B14F-4D97-AF65-F5344CB8AC3E}">
        <p14:creationId xmlns:p14="http://schemas.microsoft.com/office/powerpoint/2010/main" val="83134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bâtiment, arcade, intérieur&#10;&#10;Description générée automatiquement">
            <a:extLst>
              <a:ext uri="{FF2B5EF4-FFF2-40B4-BE49-F238E27FC236}">
                <a16:creationId xmlns:a16="http://schemas.microsoft.com/office/drawing/2014/main" id="{30767C0B-7A50-1E80-E5FE-E7072B602E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9795" y="189000"/>
            <a:ext cx="5834898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96D910-ABB1-6E6B-756B-A484FEC0F9A7}"/>
              </a:ext>
            </a:extLst>
          </p:cNvPr>
          <p:cNvSpPr txBox="1"/>
          <p:nvPr/>
        </p:nvSpPr>
        <p:spPr>
          <a:xfrm>
            <a:off x="8854693" y="3429000"/>
            <a:ext cx="257175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 ancien couvent transformé en pôle culturel à Deauville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94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fenêtre, bâtiment, chapelle, cathédrale&#10;&#10;Description générée automatiquement">
            <a:extLst>
              <a:ext uri="{FF2B5EF4-FFF2-40B4-BE49-F238E27FC236}">
                <a16:creationId xmlns:a16="http://schemas.microsoft.com/office/drawing/2014/main" id="{A1B88A30-FAE9-1E73-7900-0F5AED31D1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0000" y="494644"/>
            <a:ext cx="8892000" cy="500383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25C790-A579-CA9B-F8C1-F279F65D3031}"/>
              </a:ext>
            </a:extLst>
          </p:cNvPr>
          <p:cNvSpPr txBox="1"/>
          <p:nvPr/>
        </p:nvSpPr>
        <p:spPr>
          <a:xfrm>
            <a:off x="1935480" y="5288340"/>
            <a:ext cx="83210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vitraux de l’ancienne chapelle - transformée en un auditorium de 253 m² pouvant accueillir plus de 200 personnes assises - ont également été conservés et même rénovés. </a:t>
            </a:r>
          </a:p>
        </p:txBody>
      </p:sp>
    </p:spTree>
    <p:extLst>
      <p:ext uri="{BB962C8B-B14F-4D97-AF65-F5344CB8AC3E}">
        <p14:creationId xmlns:p14="http://schemas.microsoft.com/office/powerpoint/2010/main" val="2600939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décoration d’intérieur, étagère&#10;&#10;Description générée automatiquement">
            <a:extLst>
              <a:ext uri="{FF2B5EF4-FFF2-40B4-BE49-F238E27FC236}">
                <a16:creationId xmlns:a16="http://schemas.microsoft.com/office/drawing/2014/main" id="{BAA0CD56-5EFB-FF49-F460-CBDEB07036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1750" y="1076325"/>
            <a:ext cx="7048500" cy="47053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B14E4E-BB6B-A14E-D3AD-497F399A73FB}"/>
              </a:ext>
            </a:extLst>
          </p:cNvPr>
          <p:cNvSpPr txBox="1"/>
          <p:nvPr/>
        </p:nvSpPr>
        <p:spPr>
          <a:xfrm>
            <a:off x="2571750" y="5691188"/>
            <a:ext cx="7863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collections de la médiathèque Les Franciscaines sont consultables sur place ou en ligne</a:t>
            </a:r>
            <a:r>
              <a:rPr lang="fr-FR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8213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décoration d’intérieur, bâtiment, sol&#10;&#10;Description générée automatiquement">
            <a:extLst>
              <a:ext uri="{FF2B5EF4-FFF2-40B4-BE49-F238E27FC236}">
                <a16:creationId xmlns:a16="http://schemas.microsoft.com/office/drawing/2014/main" id="{04123AB8-F39A-0B54-E9F9-30CC8AF654D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8078" y="189000"/>
            <a:ext cx="4833869" cy="648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522081-F6E4-2D9D-6AD3-F915B8EFBF91}"/>
              </a:ext>
            </a:extLst>
          </p:cNvPr>
          <p:cNvSpPr txBox="1"/>
          <p:nvPr/>
        </p:nvSpPr>
        <p:spPr>
          <a:xfrm>
            <a:off x="794878" y="3108960"/>
            <a:ext cx="2743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lustre monumental composé de 14 285 tubes de polycarbonate verticaux.</a:t>
            </a:r>
          </a:p>
        </p:txBody>
      </p:sp>
    </p:spTree>
    <p:extLst>
      <p:ext uri="{BB962C8B-B14F-4D97-AF65-F5344CB8AC3E}">
        <p14:creationId xmlns:p14="http://schemas.microsoft.com/office/powerpoint/2010/main" val="175532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vre, intérieur, bibliothèque, Rayonnage&#10;&#10;Description générée automatiquement">
            <a:extLst>
              <a:ext uri="{FF2B5EF4-FFF2-40B4-BE49-F238E27FC236}">
                <a16:creationId xmlns:a16="http://schemas.microsoft.com/office/drawing/2014/main" id="{803AE14F-AF5E-5726-04E2-BBFF1B4710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72190" y="781381"/>
            <a:ext cx="7047619" cy="5295238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9C549DB-CA00-7141-A92A-4B1BE478F791}"/>
              </a:ext>
            </a:extLst>
          </p:cNvPr>
          <p:cNvSpPr txBox="1"/>
          <p:nvPr/>
        </p:nvSpPr>
        <p:spPr>
          <a:xfrm>
            <a:off x="8389620" y="5430288"/>
            <a:ext cx="36804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Franciscaines est le premier lieu muséal de Deauville.</a:t>
            </a:r>
          </a:p>
        </p:txBody>
      </p:sp>
    </p:spTree>
    <p:extLst>
      <p:ext uri="{BB962C8B-B14F-4D97-AF65-F5344CB8AC3E}">
        <p14:creationId xmlns:p14="http://schemas.microsoft.com/office/powerpoint/2010/main" val="398439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t, arcade, architecture&#10;&#10;Description générée automatiquement">
            <a:extLst>
              <a:ext uri="{FF2B5EF4-FFF2-40B4-BE49-F238E27FC236}">
                <a16:creationId xmlns:a16="http://schemas.microsoft.com/office/drawing/2014/main" id="{3CABEF81-F988-49D1-F993-5C15D5436A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3090" y="834390"/>
            <a:ext cx="8712000" cy="49005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68A378-AD74-04CA-C148-0D15A4D85291}"/>
              </a:ext>
            </a:extLst>
          </p:cNvPr>
          <p:cNvSpPr txBox="1"/>
          <p:nvPr/>
        </p:nvSpPr>
        <p:spPr>
          <a:xfrm>
            <a:off x="937260" y="5700600"/>
            <a:ext cx="109613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Deauville, retour vers le futur Couvent des Franciscaines/Ville de Deauville</a:t>
            </a:r>
          </a:p>
        </p:txBody>
      </p:sp>
    </p:spTree>
    <p:extLst>
      <p:ext uri="{BB962C8B-B14F-4D97-AF65-F5344CB8AC3E}">
        <p14:creationId xmlns:p14="http://schemas.microsoft.com/office/powerpoint/2010/main" val="594050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architecture, art, intérieur&#10;&#10;Description générée automatiquement">
            <a:extLst>
              <a:ext uri="{FF2B5EF4-FFF2-40B4-BE49-F238E27FC236}">
                <a16:creationId xmlns:a16="http://schemas.microsoft.com/office/drawing/2014/main" id="{6D5FC509-EA36-CE21-8757-CA71362F92A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59139" y="189000"/>
            <a:ext cx="4048735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6EB56C-5FFC-0874-C867-D14E013DE2DE}"/>
              </a:ext>
            </a:extLst>
          </p:cNvPr>
          <p:cNvSpPr txBox="1"/>
          <p:nvPr/>
        </p:nvSpPr>
        <p:spPr>
          <a:xfrm>
            <a:off x="7362204" y="2286000"/>
            <a:ext cx="392049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long d'une galerie de 11 mètres de haut baignée de lumière et balisée d'écrans numériques, chacun pourra façonner son propre </a:t>
            </a:r>
            <a:r>
              <a:rPr lang="fr-FR" sz="2400" b="1" dirty="0" err="1"/>
              <a:t>parcoursCouvent</a:t>
            </a:r>
            <a:r>
              <a:rPr lang="fr-FR" sz="2400" b="1" dirty="0"/>
              <a:t> des Franciscaines/Ville de Deauville</a:t>
            </a:r>
          </a:p>
        </p:txBody>
      </p:sp>
    </p:spTree>
    <p:extLst>
      <p:ext uri="{BB962C8B-B14F-4D97-AF65-F5344CB8AC3E}">
        <p14:creationId xmlns:p14="http://schemas.microsoft.com/office/powerpoint/2010/main" val="351856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usée, intérieur, hall&#10;&#10;Description générée automatiquement">
            <a:extLst>
              <a:ext uri="{FF2B5EF4-FFF2-40B4-BE49-F238E27FC236}">
                <a16:creationId xmlns:a16="http://schemas.microsoft.com/office/drawing/2014/main" id="{AA4633F2-4550-912E-A507-4E6559412B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5726" y="480060"/>
            <a:ext cx="8260548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285894-4FB8-3CD1-3354-445510EA9359}"/>
              </a:ext>
            </a:extLst>
          </p:cNvPr>
          <p:cNvSpPr txBox="1"/>
          <p:nvPr/>
        </p:nvSpPr>
        <p:spPr>
          <a:xfrm>
            <a:off x="731520" y="5644561"/>
            <a:ext cx="113042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cloître coiffé d'une verrière se transformera en agora évolutive, ouverte à toutes sortes de </a:t>
            </a:r>
            <a:r>
              <a:rPr lang="fr-FR" sz="2400" b="1" dirty="0" err="1"/>
              <a:t>manifestationsCouvent</a:t>
            </a:r>
            <a:r>
              <a:rPr lang="fr-FR" sz="2400" b="1" dirty="0"/>
              <a:t> des Franciscaines/Ville de Deauville</a:t>
            </a:r>
          </a:p>
        </p:txBody>
      </p:sp>
    </p:spTree>
    <p:extLst>
      <p:ext uri="{BB962C8B-B14F-4D97-AF65-F5344CB8AC3E}">
        <p14:creationId xmlns:p14="http://schemas.microsoft.com/office/powerpoint/2010/main" val="1616904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intérieur, meubles, hall&#10;&#10;Description générée automatiquement">
            <a:extLst>
              <a:ext uri="{FF2B5EF4-FFF2-40B4-BE49-F238E27FC236}">
                <a16:creationId xmlns:a16="http://schemas.microsoft.com/office/drawing/2014/main" id="{2E1D45FF-3A64-C031-E913-DAA0FAFDFA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7910" y="1014412"/>
            <a:ext cx="7239000" cy="4829175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B7F96D-1E9B-9C64-25DA-AE18608E3005}"/>
              </a:ext>
            </a:extLst>
          </p:cNvPr>
          <p:cNvSpPr txBox="1"/>
          <p:nvPr/>
        </p:nvSpPr>
        <p:spPr>
          <a:xfrm>
            <a:off x="849630" y="5843587"/>
            <a:ext cx="104927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Franciscaines : cloître (auj. et en 1960), grande galerie et réfectoire</a:t>
            </a:r>
          </a:p>
        </p:txBody>
      </p:sp>
    </p:spTree>
    <p:extLst>
      <p:ext uri="{BB962C8B-B14F-4D97-AF65-F5344CB8AC3E}">
        <p14:creationId xmlns:p14="http://schemas.microsoft.com/office/powerpoint/2010/main" val="371848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décoration d’intérieur, miroir&#10;&#10;Description générée automatiquement">
            <a:extLst>
              <a:ext uri="{FF2B5EF4-FFF2-40B4-BE49-F238E27FC236}">
                <a16:creationId xmlns:a16="http://schemas.microsoft.com/office/drawing/2014/main" id="{DF41D8AC-640E-C403-A917-EC66B1D1DD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2000" y="1842161"/>
            <a:ext cx="9648000" cy="317367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06DB52-37BF-379A-153B-66493D0C9BA1}"/>
              </a:ext>
            </a:extLst>
          </p:cNvPr>
          <p:cNvSpPr txBox="1"/>
          <p:nvPr/>
        </p:nvSpPr>
        <p:spPr>
          <a:xfrm>
            <a:off x="2343150" y="5177790"/>
            <a:ext cx="93883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Les Franciscaines, boutique et auditorium, 2022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060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eubles, décoration d’intérieur, mur&#10;&#10;Description générée automatiquement">
            <a:extLst>
              <a:ext uri="{FF2B5EF4-FFF2-40B4-BE49-F238E27FC236}">
                <a16:creationId xmlns:a16="http://schemas.microsoft.com/office/drawing/2014/main" id="{4E848628-E00C-111B-F615-3A06CA5728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014412"/>
            <a:ext cx="7239000" cy="48291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DBE152-AC42-169B-EBED-F2B3CA023C24}"/>
              </a:ext>
            </a:extLst>
          </p:cNvPr>
          <p:cNvSpPr txBox="1"/>
          <p:nvPr/>
        </p:nvSpPr>
        <p:spPr>
          <a:xfrm>
            <a:off x="2800350" y="5497830"/>
            <a:ext cx="7239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Franciscaines : la médiathèque-musée, 2022</a:t>
            </a:r>
          </a:p>
        </p:txBody>
      </p:sp>
    </p:spTree>
    <p:extLst>
      <p:ext uri="{BB962C8B-B14F-4D97-AF65-F5344CB8AC3E}">
        <p14:creationId xmlns:p14="http://schemas.microsoft.com/office/powerpoint/2010/main" val="3992518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ène, collection, galerie, pièce&#10;&#10;Description générée automatiquement">
            <a:extLst>
              <a:ext uri="{FF2B5EF4-FFF2-40B4-BE49-F238E27FC236}">
                <a16:creationId xmlns:a16="http://schemas.microsoft.com/office/drawing/2014/main" id="{448FDA45-8027-7310-BF2A-60FAC2DB41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2000" y="1998345"/>
            <a:ext cx="9648000" cy="317367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B0179B-EDA0-B208-11DF-5472749A8375}"/>
              </a:ext>
            </a:extLst>
          </p:cNvPr>
          <p:cNvSpPr txBox="1"/>
          <p:nvPr/>
        </p:nvSpPr>
        <p:spPr>
          <a:xfrm>
            <a:off x="994410" y="5349240"/>
            <a:ext cx="106718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Franciscaines, tableaux intégrés à la médiathèque, Duc de </a:t>
            </a:r>
            <a:r>
              <a:rPr lang="fr-FR" sz="2400" b="1" dirty="0" err="1">
                <a:solidFill>
                  <a:srgbClr val="FFFF00"/>
                </a:solidFill>
              </a:rPr>
              <a:t>Monry</a:t>
            </a:r>
            <a:r>
              <a:rPr lang="fr-FR" sz="2400" b="1" dirty="0">
                <a:solidFill>
                  <a:srgbClr val="FFFF00"/>
                </a:solidFill>
              </a:rPr>
              <a:t> et Suzy Solidor, 2022</a:t>
            </a:r>
          </a:p>
        </p:txBody>
      </p:sp>
    </p:spTree>
    <p:extLst>
      <p:ext uri="{BB962C8B-B14F-4D97-AF65-F5344CB8AC3E}">
        <p14:creationId xmlns:p14="http://schemas.microsoft.com/office/powerpoint/2010/main" val="79062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bliothèque, livre, intérieur, scène&#10;&#10;Description générée automatiquement">
            <a:extLst>
              <a:ext uri="{FF2B5EF4-FFF2-40B4-BE49-F238E27FC236}">
                <a16:creationId xmlns:a16="http://schemas.microsoft.com/office/drawing/2014/main" id="{CE27434F-9A41-8BC5-F928-42E1C8610D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6500" y="1014412"/>
            <a:ext cx="7239000" cy="482917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684502-CA9D-CB6D-FA5D-819345AC927E}"/>
              </a:ext>
            </a:extLst>
          </p:cNvPr>
          <p:cNvSpPr txBox="1"/>
          <p:nvPr/>
        </p:nvSpPr>
        <p:spPr>
          <a:xfrm>
            <a:off x="2811780" y="5486400"/>
            <a:ext cx="1062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Franciscaines : la médiathèque-musée, 2022</a:t>
            </a:r>
          </a:p>
        </p:txBody>
      </p:sp>
    </p:spTree>
    <p:extLst>
      <p:ext uri="{BB962C8B-B14F-4D97-AF65-F5344CB8AC3E}">
        <p14:creationId xmlns:p14="http://schemas.microsoft.com/office/powerpoint/2010/main" val="490976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bougie, bâtiment, table&#10;&#10;Description générée automatiquement">
            <a:extLst>
              <a:ext uri="{FF2B5EF4-FFF2-40B4-BE49-F238E27FC236}">
                <a16:creationId xmlns:a16="http://schemas.microsoft.com/office/drawing/2014/main" id="{0048E406-476E-4051-8FD7-51913FC08C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4000" y="858672"/>
            <a:ext cx="7704000" cy="5140656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4BD6E6-4075-ABBB-8420-B6F96B615334}"/>
              </a:ext>
            </a:extLst>
          </p:cNvPr>
          <p:cNvSpPr txBox="1"/>
          <p:nvPr/>
        </p:nvSpPr>
        <p:spPr>
          <a:xfrm>
            <a:off x="4229100" y="5850738"/>
            <a:ext cx="770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Cloître – Déjeuner -Assis</a:t>
            </a:r>
          </a:p>
        </p:txBody>
      </p:sp>
    </p:spTree>
    <p:extLst>
      <p:ext uri="{BB962C8B-B14F-4D97-AF65-F5344CB8AC3E}">
        <p14:creationId xmlns:p14="http://schemas.microsoft.com/office/powerpoint/2010/main" val="417309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aisselle, table, Pièce maîtresse, nappe de table&#10;&#10;Description générée automatiquement">
            <a:extLst>
              <a:ext uri="{FF2B5EF4-FFF2-40B4-BE49-F238E27FC236}">
                <a16:creationId xmlns:a16="http://schemas.microsoft.com/office/drawing/2014/main" id="{587D1318-0A80-4AF6-6234-FD5399C7008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5483" y="788670"/>
            <a:ext cx="7661034" cy="5112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37C293-A8F3-BC06-7DCA-F37268DBC344}"/>
              </a:ext>
            </a:extLst>
          </p:cNvPr>
          <p:cNvSpPr txBox="1"/>
          <p:nvPr/>
        </p:nvSpPr>
        <p:spPr>
          <a:xfrm>
            <a:off x="4320540" y="5669837"/>
            <a:ext cx="7555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Cloître – Repas -Assis</a:t>
            </a:r>
          </a:p>
        </p:txBody>
      </p:sp>
    </p:spTree>
    <p:extLst>
      <p:ext uri="{BB962C8B-B14F-4D97-AF65-F5344CB8AC3E}">
        <p14:creationId xmlns:p14="http://schemas.microsoft.com/office/powerpoint/2010/main" val="2894240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leu, léger, reflet&#10;&#10;Description générée automatiquement">
            <a:extLst>
              <a:ext uri="{FF2B5EF4-FFF2-40B4-BE49-F238E27FC236}">
                <a16:creationId xmlns:a16="http://schemas.microsoft.com/office/drawing/2014/main" id="{EA85138F-A970-A023-E6BB-08070F252C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4775" y="285753"/>
            <a:ext cx="484821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65B5D01-C01E-3ACE-4DED-7D8FF6D30D7D}"/>
              </a:ext>
            </a:extLst>
          </p:cNvPr>
          <p:cNvSpPr txBox="1"/>
          <p:nvPr/>
        </p:nvSpPr>
        <p:spPr>
          <a:xfrm>
            <a:off x="480060" y="4334202"/>
            <a:ext cx="33704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– Grand - Lustre</a:t>
            </a:r>
          </a:p>
        </p:txBody>
      </p:sp>
    </p:spTree>
    <p:extLst>
      <p:ext uri="{BB962C8B-B14F-4D97-AF65-F5344CB8AC3E}">
        <p14:creationId xmlns:p14="http://schemas.microsoft.com/office/powerpoint/2010/main" val="3840907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livre, intérieur, bibliothèque, Rayonnage&#10;&#10;Description générée automatiquement">
            <a:extLst>
              <a:ext uri="{FF2B5EF4-FFF2-40B4-BE49-F238E27FC236}">
                <a16:creationId xmlns:a16="http://schemas.microsoft.com/office/drawing/2014/main" id="{7DB31D3B-0D8E-3BC9-3B3A-85793F598E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8151" y="189000"/>
            <a:ext cx="4836437" cy="6480000"/>
          </a:xfrm>
          <a:prstGeom prst="ellipse">
            <a:avLst/>
          </a:prstGeom>
          <a:ln w="63500" cap="rnd">
            <a:solidFill>
              <a:srgbClr val="7030A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45E597-EDA7-7AA5-720D-7DE48A254C12}"/>
              </a:ext>
            </a:extLst>
          </p:cNvPr>
          <p:cNvSpPr txBox="1"/>
          <p:nvPr/>
        </p:nvSpPr>
        <p:spPr>
          <a:xfrm>
            <a:off x="8126730" y="5097780"/>
            <a:ext cx="40652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Grande – Galerie – Univers - Cheval</a:t>
            </a:r>
          </a:p>
        </p:txBody>
      </p:sp>
    </p:spTree>
    <p:extLst>
      <p:ext uri="{BB962C8B-B14F-4D97-AF65-F5344CB8AC3E}">
        <p14:creationId xmlns:p14="http://schemas.microsoft.com/office/powerpoint/2010/main" val="1802524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scène, galerie, mur&#10;&#10;Description générée automatiquement">
            <a:extLst>
              <a:ext uri="{FF2B5EF4-FFF2-40B4-BE49-F238E27FC236}">
                <a16:creationId xmlns:a16="http://schemas.microsoft.com/office/drawing/2014/main" id="{3CBADABC-BB77-C528-62A6-C7B66DC3D7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" y="2079949"/>
            <a:ext cx="11556000" cy="269810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989838-EA8E-0646-F593-0183D7765520}"/>
              </a:ext>
            </a:extLst>
          </p:cNvPr>
          <p:cNvSpPr txBox="1"/>
          <p:nvPr/>
        </p:nvSpPr>
        <p:spPr>
          <a:xfrm>
            <a:off x="2388870" y="4901237"/>
            <a:ext cx="105841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Franciscaines  Les Espaces –Galeries – Photos -</a:t>
            </a:r>
          </a:p>
        </p:txBody>
      </p:sp>
    </p:spTree>
    <p:extLst>
      <p:ext uri="{BB962C8B-B14F-4D97-AF65-F5344CB8AC3E}">
        <p14:creationId xmlns:p14="http://schemas.microsoft.com/office/powerpoint/2010/main" val="4250854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scaliers, mur, Symétrie, plafond&#10;&#10;Description générée automatiquement">
            <a:extLst>
              <a:ext uri="{FF2B5EF4-FFF2-40B4-BE49-F238E27FC236}">
                <a16:creationId xmlns:a16="http://schemas.microsoft.com/office/drawing/2014/main" id="{DDA0B62A-2D8C-9009-C429-22391681DA3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14794" y="759555"/>
            <a:ext cx="8362411" cy="533889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3A57EA-E60A-2086-5D01-AD919978439A}"/>
              </a:ext>
            </a:extLst>
          </p:cNvPr>
          <p:cNvSpPr txBox="1"/>
          <p:nvPr/>
        </p:nvSpPr>
        <p:spPr>
          <a:xfrm>
            <a:off x="3962400" y="5867612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– Chapelle - auditorium</a:t>
            </a:r>
          </a:p>
        </p:txBody>
      </p:sp>
    </p:spTree>
    <p:extLst>
      <p:ext uri="{BB962C8B-B14F-4D97-AF65-F5344CB8AC3E}">
        <p14:creationId xmlns:p14="http://schemas.microsoft.com/office/powerpoint/2010/main" val="2611032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flip dir="r"/>
        <p:sndAc>
          <p:stSnd>
            <p:snd r:embed="rId2" name="Chœur des moines de lAbbaye de Solesmes - Messe IX (Fêtes de la Vierge) Offertoire - Beata es.wav"/>
          </p:stSnd>
        </p:sndAc>
      </p:transition>
    </mc:Choice>
    <mc:Fallback>
      <p:transition spd="slow" advClick="0" advTm="8000">
        <p:fade/>
        <p:sndAc>
          <p:stSnd>
            <p:snd r:embed="rId2" name="Chœur des moines de lAbbaye de Solesmes - Messe IX (Fêtes de la Vierge) Offertoire - Beata es.wav"/>
          </p:stSnd>
        </p:sndAc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Plafonnier, Moulures, intérieur&#10;&#10;Description générée automatiquement">
            <a:extLst>
              <a:ext uri="{FF2B5EF4-FFF2-40B4-BE49-F238E27FC236}">
                <a16:creationId xmlns:a16="http://schemas.microsoft.com/office/drawing/2014/main" id="{13BD306D-E2C6-AFA5-D0CD-1CF5A8A631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432" y="189000"/>
            <a:ext cx="485411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452883-3DC5-A468-8ECF-DECDA52C4BA2}"/>
              </a:ext>
            </a:extLst>
          </p:cNvPr>
          <p:cNvSpPr txBox="1"/>
          <p:nvPr/>
        </p:nvSpPr>
        <p:spPr>
          <a:xfrm>
            <a:off x="222069" y="3644537"/>
            <a:ext cx="28607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La – Chapelle-</a:t>
            </a:r>
            <a:r>
              <a:rPr lang="fr-FR" sz="2800" b="1" dirty="0" err="1">
                <a:solidFill>
                  <a:srgbClr val="FFFF00"/>
                </a:solidFill>
              </a:rPr>
              <a:t>Dédails</a:t>
            </a:r>
            <a:r>
              <a:rPr lang="fr-FR" sz="2800" b="1" dirty="0">
                <a:solidFill>
                  <a:srgbClr val="FFFF00"/>
                </a:solidFill>
              </a:rPr>
              <a:t>-Conque</a:t>
            </a:r>
          </a:p>
        </p:txBody>
      </p:sp>
    </p:spTree>
    <p:extLst>
      <p:ext uri="{BB962C8B-B14F-4D97-AF65-F5344CB8AC3E}">
        <p14:creationId xmlns:p14="http://schemas.microsoft.com/office/powerpoint/2010/main" val="311782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meubles, chaise&#10;&#10;Description générée automatiquement">
            <a:extLst>
              <a:ext uri="{FF2B5EF4-FFF2-40B4-BE49-F238E27FC236}">
                <a16:creationId xmlns:a16="http://schemas.microsoft.com/office/drawing/2014/main" id="{11954D9E-0702-FCE1-1A16-7C4C65B3FE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4451" y="834650"/>
            <a:ext cx="7776000" cy="51887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3EE4AB-C8A7-81D8-4650-C79C17786A4C}"/>
              </a:ext>
            </a:extLst>
          </p:cNvPr>
          <p:cNvSpPr txBox="1"/>
          <p:nvPr/>
        </p:nvSpPr>
        <p:spPr>
          <a:xfrm>
            <a:off x="4271554" y="5792517"/>
            <a:ext cx="9222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Salon – les –</a:t>
            </a:r>
            <a:r>
              <a:rPr lang="fr-FR" sz="2400" b="1" dirty="0" err="1"/>
              <a:t>Villasc</a:t>
            </a:r>
            <a:r>
              <a:rPr lang="fr-FR" sz="2400" b="1" dirty="0"/>
              <a:t> - </a:t>
            </a:r>
            <a:r>
              <a:rPr lang="fr-FR" sz="2400" b="1" dirty="0" err="1"/>
              <a:t>Naiade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649621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ibliothèque, intérieur, Rayonnage, meubles&#10;&#10;Description générée automatiquement">
            <a:extLst>
              <a:ext uri="{FF2B5EF4-FFF2-40B4-BE49-F238E27FC236}">
                <a16:creationId xmlns:a16="http://schemas.microsoft.com/office/drawing/2014/main" id="{128CC673-1978-A48D-1958-A22D9FFDF7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9225" y="819000"/>
            <a:ext cx="7833549" cy="52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D0E1CA-9F22-579F-9D91-75153A048044}"/>
              </a:ext>
            </a:extLst>
          </p:cNvPr>
          <p:cNvSpPr txBox="1"/>
          <p:nvPr/>
        </p:nvSpPr>
        <p:spPr>
          <a:xfrm>
            <a:off x="4125590" y="5664376"/>
            <a:ext cx="8767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Espace – Le Réfectoire</a:t>
            </a:r>
          </a:p>
        </p:txBody>
      </p:sp>
    </p:spTree>
    <p:extLst>
      <p:ext uri="{BB962C8B-B14F-4D97-AF65-F5344CB8AC3E}">
        <p14:creationId xmlns:p14="http://schemas.microsoft.com/office/powerpoint/2010/main" val="236200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mur, chaise, meubles&#10;&#10;Description générée automatiquement">
            <a:extLst>
              <a:ext uri="{FF2B5EF4-FFF2-40B4-BE49-F238E27FC236}">
                <a16:creationId xmlns:a16="http://schemas.microsoft.com/office/drawing/2014/main" id="{7FCA7DC2-1A09-0B64-DE26-F8D93BF0171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46000" y="726551"/>
            <a:ext cx="8100000" cy="540489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C5B92F-A075-F497-8816-A885B2521C26}"/>
              </a:ext>
            </a:extLst>
          </p:cNvPr>
          <p:cNvSpPr txBox="1"/>
          <p:nvPr/>
        </p:nvSpPr>
        <p:spPr>
          <a:xfrm>
            <a:off x="5029200" y="5900616"/>
            <a:ext cx="76940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Salon-Créa - Bain</a:t>
            </a:r>
          </a:p>
        </p:txBody>
      </p:sp>
    </p:spTree>
    <p:extLst>
      <p:ext uri="{BB962C8B-B14F-4D97-AF65-F5344CB8AC3E}">
        <p14:creationId xmlns:p14="http://schemas.microsoft.com/office/powerpoint/2010/main" val="3046717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2417E572-0476-F0A3-D8A3-6460DE6F40FA}"/>
              </a:ext>
            </a:extLst>
          </p:cNvPr>
          <p:cNvSpPr txBox="1"/>
          <p:nvPr/>
        </p:nvSpPr>
        <p:spPr>
          <a:xfrm>
            <a:off x="271337" y="339335"/>
            <a:ext cx="119206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 Les Anciens Cloîtres Les Franciscaines De Deauville 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E65F90B-7ED8-CF98-5FE7-EA58EFB604B9}"/>
              </a:ext>
            </a:extLst>
          </p:cNvPr>
          <p:cNvSpPr txBox="1"/>
          <p:nvPr/>
        </p:nvSpPr>
        <p:spPr>
          <a:xfrm>
            <a:off x="2154000" y="5934670"/>
            <a:ext cx="9418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339CC60-D72F-58A3-2519-098AB8EA029C}"/>
              </a:ext>
            </a:extLst>
          </p:cNvPr>
          <p:cNvSpPr txBox="1"/>
          <p:nvPr/>
        </p:nvSpPr>
        <p:spPr>
          <a:xfrm>
            <a:off x="8659869" y="5899780"/>
            <a:ext cx="27562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  <p:pic>
        <p:nvPicPr>
          <p:cNvPr id="10" name="Image 9" descr="Une image contenant meubles, bâtiment, table, Table de cuisine et de salle à manger&#10;&#10;Description générée automatiquement">
            <a:extLst>
              <a:ext uri="{FF2B5EF4-FFF2-40B4-BE49-F238E27FC236}">
                <a16:creationId xmlns:a16="http://schemas.microsoft.com/office/drawing/2014/main" id="{1983807D-8D70-9A4B-B2A8-A87A33DBD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2561" y="823780"/>
            <a:ext cx="7604499" cy="50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72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flip dir="r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391</Words>
  <Application>Microsoft Office PowerPoint</Application>
  <PresentationFormat>Grand écran</PresentationFormat>
  <Paragraphs>34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2024-03-14T08:30:06Z</dcterms:created>
  <dcterms:modified xsi:type="dcterms:W3CDTF">2024-03-14T10:33:44Z</dcterms:modified>
</cp:coreProperties>
</file>